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0" r:id="rId1"/>
  </p:sldMasterIdLst>
  <p:notesMasterIdLst>
    <p:notesMasterId r:id="rId14"/>
  </p:notesMasterIdLst>
  <p:sldIdLst>
    <p:sldId id="256" r:id="rId2"/>
    <p:sldId id="258" r:id="rId3"/>
    <p:sldId id="269" r:id="rId4"/>
    <p:sldId id="257" r:id="rId5"/>
    <p:sldId id="271" r:id="rId6"/>
    <p:sldId id="259" r:id="rId7"/>
    <p:sldId id="270" r:id="rId8"/>
    <p:sldId id="272" r:id="rId9"/>
    <p:sldId id="273" r:id="rId10"/>
    <p:sldId id="274" r:id="rId11"/>
    <p:sldId id="275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3B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324F9B-A930-0841-9004-C0B0C258C01B}" v="319" dt="2024-03-25T19:38:39.3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04"/>
    <p:restoredTop sz="94694"/>
  </p:normalViewPr>
  <p:slideViewPr>
    <p:cSldViewPr snapToGrid="0">
      <p:cViewPr varScale="1">
        <p:scale>
          <a:sx n="117" d="100"/>
          <a:sy n="117" d="100"/>
        </p:scale>
        <p:origin x="13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atherly, Chad D" userId="9e2da4ad-8315-4ef2-9ceb-a26c179239de" providerId="ADAL" clId="{E2324F9B-A930-0841-9004-C0B0C258C01B}"/>
    <pc:docChg chg="undo redo custSel addSld delSld modSld sldOrd">
      <pc:chgData name="Weatherly, Chad D" userId="9e2da4ad-8315-4ef2-9ceb-a26c179239de" providerId="ADAL" clId="{E2324F9B-A930-0841-9004-C0B0C258C01B}" dt="2024-03-25T19:40:41.415" v="5751" actId="20577"/>
      <pc:docMkLst>
        <pc:docMk/>
      </pc:docMkLst>
      <pc:sldChg chg="modSp mod">
        <pc:chgData name="Weatherly, Chad D" userId="9e2da4ad-8315-4ef2-9ceb-a26c179239de" providerId="ADAL" clId="{E2324F9B-A930-0841-9004-C0B0C258C01B}" dt="2024-03-25T17:51:38.791" v="1168" actId="20577"/>
        <pc:sldMkLst>
          <pc:docMk/>
          <pc:sldMk cId="280547981" sldId="256"/>
        </pc:sldMkLst>
        <pc:spChg chg="mod">
          <ac:chgData name="Weatherly, Chad D" userId="9e2da4ad-8315-4ef2-9ceb-a26c179239de" providerId="ADAL" clId="{E2324F9B-A930-0841-9004-C0B0C258C01B}" dt="2024-03-25T17:51:38.791" v="1168" actId="20577"/>
          <ac:spMkLst>
            <pc:docMk/>
            <pc:sldMk cId="280547981" sldId="256"/>
            <ac:spMk id="2" creationId="{C3877844-0823-EAF8-D105-C9CDA6C1589D}"/>
          </ac:spMkLst>
        </pc:spChg>
        <pc:spChg chg="mod">
          <ac:chgData name="Weatherly, Chad D" userId="9e2da4ad-8315-4ef2-9ceb-a26c179239de" providerId="ADAL" clId="{E2324F9B-A930-0841-9004-C0B0C258C01B}" dt="2024-03-25T17:50:56.250" v="1132" actId="20577"/>
          <ac:spMkLst>
            <pc:docMk/>
            <pc:sldMk cId="280547981" sldId="256"/>
            <ac:spMk id="3" creationId="{703D2419-670F-3DBB-5356-FD5C4CFBE9AA}"/>
          </ac:spMkLst>
        </pc:spChg>
      </pc:sldChg>
      <pc:sldChg chg="addSp delSp modSp mod">
        <pc:chgData name="Weatherly, Chad D" userId="9e2da4ad-8315-4ef2-9ceb-a26c179239de" providerId="ADAL" clId="{E2324F9B-A930-0841-9004-C0B0C258C01B}" dt="2024-03-25T19:04:56.829" v="3391"/>
        <pc:sldMkLst>
          <pc:docMk/>
          <pc:sldMk cId="4213831805" sldId="257"/>
        </pc:sldMkLst>
        <pc:spChg chg="mod">
          <ac:chgData name="Weatherly, Chad D" userId="9e2da4ad-8315-4ef2-9ceb-a26c179239de" providerId="ADAL" clId="{E2324F9B-A930-0841-9004-C0B0C258C01B}" dt="2024-03-25T18:02:52.174" v="1347" actId="20577"/>
          <ac:spMkLst>
            <pc:docMk/>
            <pc:sldMk cId="4213831805" sldId="257"/>
            <ac:spMk id="2" creationId="{E526211F-7C97-180A-8A96-3FB0F767EE76}"/>
          </ac:spMkLst>
        </pc:spChg>
        <pc:spChg chg="mod">
          <ac:chgData name="Weatherly, Chad D" userId="9e2da4ad-8315-4ef2-9ceb-a26c179239de" providerId="ADAL" clId="{E2324F9B-A930-0841-9004-C0B0C258C01B}" dt="2024-03-25T18:03:30.751" v="1398" actId="20577"/>
          <ac:spMkLst>
            <pc:docMk/>
            <pc:sldMk cId="4213831805" sldId="257"/>
            <ac:spMk id="3" creationId="{401ABF0F-9D7C-6160-75EB-2EF99B1AF202}"/>
          </ac:spMkLst>
        </pc:spChg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4213831805" sldId="257"/>
            <ac:spMk id="4" creationId="{8A8DEB40-6F5A-C0BA-EB8F-2C003F6A5576}"/>
          </ac:spMkLst>
        </pc:spChg>
        <pc:spChg chg="mod">
          <ac:chgData name="Weatherly, Chad D" userId="9e2da4ad-8315-4ef2-9ceb-a26c179239de" providerId="ADAL" clId="{E2324F9B-A930-0841-9004-C0B0C258C01B}" dt="2024-02-23T17:45:37.898" v="586" actId="20577"/>
          <ac:spMkLst>
            <pc:docMk/>
            <pc:sldMk cId="4213831805" sldId="257"/>
            <ac:spMk id="11" creationId="{2E983673-5EE8-7D3B-3926-0B5A6BC46E40}"/>
          </ac:spMkLst>
        </pc:spChg>
        <pc:spChg chg="mod">
          <ac:chgData name="Weatherly, Chad D" userId="9e2da4ad-8315-4ef2-9ceb-a26c179239de" providerId="ADAL" clId="{E2324F9B-A930-0841-9004-C0B0C258C01B}" dt="2024-02-23T17:45:33.137" v="585" actId="20577"/>
          <ac:spMkLst>
            <pc:docMk/>
            <pc:sldMk cId="4213831805" sldId="257"/>
            <ac:spMk id="20" creationId="{F9A8A84A-5D54-4E90-2A3C-E80E645EE548}"/>
          </ac:spMkLst>
        </pc:spChg>
        <pc:picChg chg="add del mod">
          <ac:chgData name="Weatherly, Chad D" userId="9e2da4ad-8315-4ef2-9ceb-a26c179239de" providerId="ADAL" clId="{E2324F9B-A930-0841-9004-C0B0C258C01B}" dt="2024-02-23T17:35:21.329" v="215" actId="478"/>
          <ac:picMkLst>
            <pc:docMk/>
            <pc:sldMk cId="4213831805" sldId="257"/>
            <ac:picMk id="4" creationId="{176C8C5F-8A8D-AE02-C309-A4F22F9ECB90}"/>
          </ac:picMkLst>
        </pc:picChg>
      </pc:sldChg>
      <pc:sldChg chg="addSp modSp mod ord">
        <pc:chgData name="Weatherly, Chad D" userId="9e2da4ad-8315-4ef2-9ceb-a26c179239de" providerId="ADAL" clId="{E2324F9B-A930-0841-9004-C0B0C258C01B}" dt="2024-03-25T19:38:21.064" v="5695" actId="1076"/>
        <pc:sldMkLst>
          <pc:docMk/>
          <pc:sldMk cId="2318034920" sldId="258"/>
        </pc:sldMkLst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2318034920" sldId="258"/>
            <ac:spMk id="2" creationId="{65BE9C43-2BBE-E816-7BF0-B9393BDCFB22}"/>
          </ac:spMkLst>
        </pc:spChg>
        <pc:spChg chg="mod">
          <ac:chgData name="Weatherly, Chad D" userId="9e2da4ad-8315-4ef2-9ceb-a26c179239de" providerId="ADAL" clId="{E2324F9B-A930-0841-9004-C0B0C258C01B}" dt="2024-02-23T17:43:13.280" v="502" actId="20577"/>
          <ac:spMkLst>
            <pc:docMk/>
            <pc:sldMk cId="2318034920" sldId="258"/>
            <ac:spMk id="6" creationId="{11C89E6D-E9F8-E5FA-0122-A1BC5E2D5966}"/>
          </ac:spMkLst>
        </pc:spChg>
        <pc:spChg chg="mod">
          <ac:chgData name="Weatherly, Chad D" userId="9e2da4ad-8315-4ef2-9ceb-a26c179239de" providerId="ADAL" clId="{E2324F9B-A930-0841-9004-C0B0C258C01B}" dt="2024-03-25T19:38:05.852" v="5691" actId="1076"/>
          <ac:spMkLst>
            <pc:docMk/>
            <pc:sldMk cId="2318034920" sldId="258"/>
            <ac:spMk id="8" creationId="{1C50A71A-8DC0-A631-4897-4CC5BA96D59B}"/>
          </ac:spMkLst>
        </pc:spChg>
        <pc:picChg chg="mod">
          <ac:chgData name="Weatherly, Chad D" userId="9e2da4ad-8315-4ef2-9ceb-a26c179239de" providerId="ADAL" clId="{E2324F9B-A930-0841-9004-C0B0C258C01B}" dt="2024-03-25T19:38:21.064" v="5695" actId="1076"/>
          <ac:picMkLst>
            <pc:docMk/>
            <pc:sldMk cId="2318034920" sldId="258"/>
            <ac:picMk id="1026" creationId="{243E6EC3-0A8E-E195-3C7C-67EA7C40C5C1}"/>
          </ac:picMkLst>
        </pc:picChg>
      </pc:sldChg>
      <pc:sldChg chg="addSp modSp mod">
        <pc:chgData name="Weatherly, Chad D" userId="9e2da4ad-8315-4ef2-9ceb-a26c179239de" providerId="ADAL" clId="{E2324F9B-A930-0841-9004-C0B0C258C01B}" dt="2024-03-25T19:39:36.432" v="5724" actId="14100"/>
        <pc:sldMkLst>
          <pc:docMk/>
          <pc:sldMk cId="1605812913" sldId="259"/>
        </pc:sldMkLst>
        <pc:spChg chg="mod">
          <ac:chgData name="Weatherly, Chad D" userId="9e2da4ad-8315-4ef2-9ceb-a26c179239de" providerId="ADAL" clId="{E2324F9B-A930-0841-9004-C0B0C258C01B}" dt="2024-02-23T17:46:14.911" v="596" actId="20577"/>
          <ac:spMkLst>
            <pc:docMk/>
            <pc:sldMk cId="1605812913" sldId="259"/>
            <ac:spMk id="2" creationId="{09086C96-63FB-5AAE-09E0-CD3E12E761A5}"/>
          </ac:spMkLst>
        </pc:spChg>
        <pc:spChg chg="mod">
          <ac:chgData name="Weatherly, Chad D" userId="9e2da4ad-8315-4ef2-9ceb-a26c179239de" providerId="ADAL" clId="{E2324F9B-A930-0841-9004-C0B0C258C01B}" dt="2024-03-25T19:39:36.432" v="5724" actId="14100"/>
          <ac:spMkLst>
            <pc:docMk/>
            <pc:sldMk cId="1605812913" sldId="259"/>
            <ac:spMk id="3" creationId="{446A01B8-CF00-D5FC-4ADF-3ADD40DA4197}"/>
          </ac:spMkLst>
        </pc:spChg>
        <pc:spChg chg="add mod">
          <ac:chgData name="Weatherly, Chad D" userId="9e2da4ad-8315-4ef2-9ceb-a26c179239de" providerId="ADAL" clId="{E2324F9B-A930-0841-9004-C0B0C258C01B}" dt="2024-03-25T17:58:45.785" v="1304"/>
          <ac:spMkLst>
            <pc:docMk/>
            <pc:sldMk cId="1605812913" sldId="259"/>
            <ac:spMk id="6" creationId="{016A6A08-3C80-A8A6-3C13-6BB19D94CE80}"/>
          </ac:spMkLst>
        </pc:spChg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1605812913" sldId="259"/>
            <ac:spMk id="7" creationId="{3EDD3889-EDA9-005E-A6B2-9235B0C9A47D}"/>
          </ac:spMkLst>
        </pc:spChg>
        <pc:picChg chg="add mod">
          <ac:chgData name="Weatherly, Chad D" userId="9e2da4ad-8315-4ef2-9ceb-a26c179239de" providerId="ADAL" clId="{E2324F9B-A930-0841-9004-C0B0C258C01B}" dt="2024-03-25T18:07:52.011" v="1491" actId="1076"/>
          <ac:picMkLst>
            <pc:docMk/>
            <pc:sldMk cId="1605812913" sldId="259"/>
            <ac:picMk id="5" creationId="{4E3B2A1F-B5E0-6022-BA16-04F367E59654}"/>
          </ac:picMkLst>
        </pc:picChg>
      </pc:sldChg>
      <pc:sldChg chg="del">
        <pc:chgData name="Weatherly, Chad D" userId="9e2da4ad-8315-4ef2-9ceb-a26c179239de" providerId="ADAL" clId="{E2324F9B-A930-0841-9004-C0B0C258C01B}" dt="2024-03-25T17:54:54.442" v="1179" actId="2696"/>
        <pc:sldMkLst>
          <pc:docMk/>
          <pc:sldMk cId="968223577" sldId="260"/>
        </pc:sldMkLst>
      </pc:sldChg>
      <pc:sldChg chg="del">
        <pc:chgData name="Weatherly, Chad D" userId="9e2da4ad-8315-4ef2-9ceb-a26c179239de" providerId="ADAL" clId="{E2324F9B-A930-0841-9004-C0B0C258C01B}" dt="2024-03-25T17:54:55.271" v="1180" actId="2696"/>
        <pc:sldMkLst>
          <pc:docMk/>
          <pc:sldMk cId="4170750957" sldId="261"/>
        </pc:sldMkLst>
      </pc:sldChg>
      <pc:sldChg chg="del">
        <pc:chgData name="Weatherly, Chad D" userId="9e2da4ad-8315-4ef2-9ceb-a26c179239de" providerId="ADAL" clId="{E2324F9B-A930-0841-9004-C0B0C258C01B}" dt="2024-03-25T17:54:55.822" v="1181" actId="2696"/>
        <pc:sldMkLst>
          <pc:docMk/>
          <pc:sldMk cId="3200954420" sldId="262"/>
        </pc:sldMkLst>
      </pc:sldChg>
      <pc:sldChg chg="del">
        <pc:chgData name="Weatherly, Chad D" userId="9e2da4ad-8315-4ef2-9ceb-a26c179239de" providerId="ADAL" clId="{E2324F9B-A930-0841-9004-C0B0C258C01B}" dt="2024-03-25T17:54:56.351" v="1182" actId="2696"/>
        <pc:sldMkLst>
          <pc:docMk/>
          <pc:sldMk cId="598852766" sldId="263"/>
        </pc:sldMkLst>
      </pc:sldChg>
      <pc:sldChg chg="del">
        <pc:chgData name="Weatherly, Chad D" userId="9e2da4ad-8315-4ef2-9ceb-a26c179239de" providerId="ADAL" clId="{E2324F9B-A930-0841-9004-C0B0C258C01B}" dt="2024-03-25T17:54:56.813" v="1183" actId="2696"/>
        <pc:sldMkLst>
          <pc:docMk/>
          <pc:sldMk cId="4123546467" sldId="264"/>
        </pc:sldMkLst>
      </pc:sldChg>
      <pc:sldChg chg="del">
        <pc:chgData name="Weatherly, Chad D" userId="9e2da4ad-8315-4ef2-9ceb-a26c179239de" providerId="ADAL" clId="{E2324F9B-A930-0841-9004-C0B0C258C01B}" dt="2024-03-25T17:54:57.695" v="1184" actId="2696"/>
        <pc:sldMkLst>
          <pc:docMk/>
          <pc:sldMk cId="1090422341" sldId="265"/>
        </pc:sldMkLst>
      </pc:sldChg>
      <pc:sldChg chg="del">
        <pc:chgData name="Weatherly, Chad D" userId="9e2da4ad-8315-4ef2-9ceb-a26c179239de" providerId="ADAL" clId="{E2324F9B-A930-0841-9004-C0B0C258C01B}" dt="2024-03-25T17:54:58.353" v="1185" actId="2696"/>
        <pc:sldMkLst>
          <pc:docMk/>
          <pc:sldMk cId="341807069" sldId="266"/>
        </pc:sldMkLst>
      </pc:sldChg>
      <pc:sldChg chg="del">
        <pc:chgData name="Weatherly, Chad D" userId="9e2da4ad-8315-4ef2-9ceb-a26c179239de" providerId="ADAL" clId="{E2324F9B-A930-0841-9004-C0B0C258C01B}" dt="2024-03-25T17:54:58.882" v="1186" actId="2696"/>
        <pc:sldMkLst>
          <pc:docMk/>
          <pc:sldMk cId="3405886260" sldId="267"/>
        </pc:sldMkLst>
      </pc:sldChg>
      <pc:sldChg chg="addSp modSp">
        <pc:chgData name="Weatherly, Chad D" userId="9e2da4ad-8315-4ef2-9ceb-a26c179239de" providerId="ADAL" clId="{E2324F9B-A930-0841-9004-C0B0C258C01B}" dt="2024-03-25T19:04:56.829" v="3391"/>
        <pc:sldMkLst>
          <pc:docMk/>
          <pc:sldMk cId="2020976228" sldId="268"/>
        </pc:sldMkLst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2020976228" sldId="268"/>
            <ac:spMk id="4" creationId="{2D85844E-8757-EAE8-9181-22D0E040FBD6}"/>
          </ac:spMkLst>
        </pc:spChg>
      </pc:sldChg>
      <pc:sldChg chg="addSp delSp modSp add mod">
        <pc:chgData name="Weatherly, Chad D" userId="9e2da4ad-8315-4ef2-9ceb-a26c179239de" providerId="ADAL" clId="{E2324F9B-A930-0841-9004-C0B0C258C01B}" dt="2024-03-25T19:38:46.219" v="5700" actId="478"/>
        <pc:sldMkLst>
          <pc:docMk/>
          <pc:sldMk cId="2087046340" sldId="269"/>
        </pc:sldMkLst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2087046340" sldId="269"/>
            <ac:spMk id="2" creationId="{70D475D9-C2DC-7A5F-DF79-DD5D765C33AF}"/>
          </ac:spMkLst>
        </pc:spChg>
        <pc:spChg chg="add del mod">
          <ac:chgData name="Weatherly, Chad D" userId="9e2da4ad-8315-4ef2-9ceb-a26c179239de" providerId="ADAL" clId="{E2324F9B-A930-0841-9004-C0B0C258C01B}" dt="2024-03-25T19:38:46.219" v="5700" actId="478"/>
          <ac:spMkLst>
            <pc:docMk/>
            <pc:sldMk cId="2087046340" sldId="269"/>
            <ac:spMk id="3" creationId="{A5AC25FF-48F0-B555-4DA3-CA8F1B7B029C}"/>
          </ac:spMkLst>
        </pc:spChg>
        <pc:spChg chg="mod">
          <ac:chgData name="Weatherly, Chad D" userId="9e2da4ad-8315-4ef2-9ceb-a26c179239de" providerId="ADAL" clId="{E2324F9B-A930-0841-9004-C0B0C258C01B}" dt="2024-03-25T18:02:58.649" v="1357" actId="20577"/>
          <ac:spMkLst>
            <pc:docMk/>
            <pc:sldMk cId="2087046340" sldId="269"/>
            <ac:spMk id="6" creationId="{11C89E6D-E9F8-E5FA-0122-A1BC5E2D5966}"/>
          </ac:spMkLst>
        </pc:spChg>
        <pc:spChg chg="mod">
          <ac:chgData name="Weatherly, Chad D" userId="9e2da4ad-8315-4ef2-9ceb-a26c179239de" providerId="ADAL" clId="{E2324F9B-A930-0841-9004-C0B0C258C01B}" dt="2024-03-25T19:38:10.814" v="5693" actId="1076"/>
          <ac:spMkLst>
            <pc:docMk/>
            <pc:sldMk cId="2087046340" sldId="269"/>
            <ac:spMk id="8" creationId="{1C50A71A-8DC0-A631-4897-4CC5BA96D59B}"/>
          </ac:spMkLst>
        </pc:spChg>
        <pc:picChg chg="add mod">
          <ac:chgData name="Weatherly, Chad D" userId="9e2da4ad-8315-4ef2-9ceb-a26c179239de" providerId="ADAL" clId="{E2324F9B-A930-0841-9004-C0B0C258C01B}" dt="2024-03-25T19:38:39.386" v="5699"/>
          <ac:picMkLst>
            <pc:docMk/>
            <pc:sldMk cId="2087046340" sldId="269"/>
            <ac:picMk id="4" creationId="{D99A6BB3-4543-D795-3E27-3E2892D5E72C}"/>
          </ac:picMkLst>
        </pc:picChg>
        <pc:picChg chg="del mod">
          <ac:chgData name="Weatherly, Chad D" userId="9e2da4ad-8315-4ef2-9ceb-a26c179239de" providerId="ADAL" clId="{E2324F9B-A930-0841-9004-C0B0C258C01B}" dt="2024-03-25T19:38:38.730" v="5698" actId="478"/>
          <ac:picMkLst>
            <pc:docMk/>
            <pc:sldMk cId="2087046340" sldId="269"/>
            <ac:picMk id="1026" creationId="{243E6EC3-0A8E-E195-3C7C-67EA7C40C5C1}"/>
          </ac:picMkLst>
        </pc:picChg>
      </pc:sldChg>
      <pc:sldChg chg="addSp modSp add mod">
        <pc:chgData name="Weatherly, Chad D" userId="9e2da4ad-8315-4ef2-9ceb-a26c179239de" providerId="ADAL" clId="{E2324F9B-A930-0841-9004-C0B0C258C01B}" dt="2024-03-25T19:04:56.829" v="3391"/>
        <pc:sldMkLst>
          <pc:docMk/>
          <pc:sldMk cId="155422691" sldId="270"/>
        </pc:sldMkLst>
        <pc:spChg chg="mod">
          <ac:chgData name="Weatherly, Chad D" userId="9e2da4ad-8315-4ef2-9ceb-a26c179239de" providerId="ADAL" clId="{E2324F9B-A930-0841-9004-C0B0C258C01B}" dt="2024-03-25T18:20:24.337" v="1523" actId="20577"/>
          <ac:spMkLst>
            <pc:docMk/>
            <pc:sldMk cId="155422691" sldId="270"/>
            <ac:spMk id="2" creationId="{09086C96-63FB-5AAE-09E0-CD3E12E761A5}"/>
          </ac:spMkLst>
        </pc:spChg>
        <pc:spChg chg="mod">
          <ac:chgData name="Weatherly, Chad D" userId="9e2da4ad-8315-4ef2-9ceb-a26c179239de" providerId="ADAL" clId="{E2324F9B-A930-0841-9004-C0B0C258C01B}" dt="2024-03-25T18:21:25.959" v="1535" actId="20577"/>
          <ac:spMkLst>
            <pc:docMk/>
            <pc:sldMk cId="155422691" sldId="270"/>
            <ac:spMk id="3" creationId="{446A01B8-CF00-D5FC-4ADF-3ADD40DA4197}"/>
          </ac:spMkLst>
        </pc:spChg>
        <pc:spChg chg="add mod">
          <ac:chgData name="Weatherly, Chad D" userId="9e2da4ad-8315-4ef2-9ceb-a26c179239de" providerId="ADAL" clId="{E2324F9B-A930-0841-9004-C0B0C258C01B}" dt="2024-03-25T18:06:55.188" v="1480"/>
          <ac:spMkLst>
            <pc:docMk/>
            <pc:sldMk cId="155422691" sldId="270"/>
            <ac:spMk id="4" creationId="{490DE2AC-7FEA-F50F-3B8E-281B03030ECC}"/>
          </ac:spMkLst>
        </pc:spChg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155422691" sldId="270"/>
            <ac:spMk id="7" creationId="{2A384446-086B-4CA5-F25D-68C44CCD7248}"/>
          </ac:spMkLst>
        </pc:spChg>
        <pc:picChg chg="add mod">
          <ac:chgData name="Weatherly, Chad D" userId="9e2da4ad-8315-4ef2-9ceb-a26c179239de" providerId="ADAL" clId="{E2324F9B-A930-0841-9004-C0B0C258C01B}" dt="2024-03-25T18:08:13.324" v="1495" actId="1076"/>
          <ac:picMkLst>
            <pc:docMk/>
            <pc:sldMk cId="155422691" sldId="270"/>
            <ac:picMk id="6" creationId="{7CE3A9F5-C024-CC44-E3DA-289DB94E5C95}"/>
          </ac:picMkLst>
        </pc:picChg>
      </pc:sldChg>
      <pc:sldChg chg="addSp delSp modSp add del mod">
        <pc:chgData name="Weatherly, Chad D" userId="9e2da4ad-8315-4ef2-9ceb-a26c179239de" providerId="ADAL" clId="{E2324F9B-A930-0841-9004-C0B0C258C01B}" dt="2024-03-25T17:52:05.920" v="1171" actId="2696"/>
        <pc:sldMkLst>
          <pc:docMk/>
          <pc:sldMk cId="539569624" sldId="270"/>
        </pc:sldMkLst>
        <pc:spChg chg="add mod">
          <ac:chgData name="Weatherly, Chad D" userId="9e2da4ad-8315-4ef2-9ceb-a26c179239de" providerId="ADAL" clId="{E2324F9B-A930-0841-9004-C0B0C258C01B}" dt="2024-03-25T17:52:01.180" v="1170" actId="478"/>
          <ac:spMkLst>
            <pc:docMk/>
            <pc:sldMk cId="539569624" sldId="270"/>
            <ac:spMk id="2" creationId="{102ED152-41B5-1C53-5E6D-E76D245EF868}"/>
          </ac:spMkLst>
        </pc:spChg>
        <pc:spChg chg="del">
          <ac:chgData name="Weatherly, Chad D" userId="9e2da4ad-8315-4ef2-9ceb-a26c179239de" providerId="ADAL" clId="{E2324F9B-A930-0841-9004-C0B0C258C01B}" dt="2024-03-25T17:52:00.549" v="1169" actId="478"/>
          <ac:spMkLst>
            <pc:docMk/>
            <pc:sldMk cId="539569624" sldId="270"/>
            <ac:spMk id="8" creationId="{1C50A71A-8DC0-A631-4897-4CC5BA96D59B}"/>
          </ac:spMkLst>
        </pc:spChg>
        <pc:picChg chg="del">
          <ac:chgData name="Weatherly, Chad D" userId="9e2da4ad-8315-4ef2-9ceb-a26c179239de" providerId="ADAL" clId="{E2324F9B-A930-0841-9004-C0B0C258C01B}" dt="2024-03-25T17:52:01.180" v="1170" actId="478"/>
          <ac:picMkLst>
            <pc:docMk/>
            <pc:sldMk cId="539569624" sldId="270"/>
            <ac:picMk id="1026" creationId="{243E6EC3-0A8E-E195-3C7C-67EA7C40C5C1}"/>
          </ac:picMkLst>
        </pc:picChg>
      </pc:sldChg>
      <pc:sldChg chg="addSp delSp modSp add del mod">
        <pc:chgData name="Weatherly, Chad D" userId="9e2da4ad-8315-4ef2-9ceb-a26c179239de" providerId="ADAL" clId="{E2324F9B-A930-0841-9004-C0B0C258C01B}" dt="2024-03-25T19:39:21.059" v="5721" actId="255"/>
        <pc:sldMkLst>
          <pc:docMk/>
          <pc:sldMk cId="2629951931" sldId="271"/>
        </pc:sldMkLst>
        <pc:spChg chg="mod">
          <ac:chgData name="Weatherly, Chad D" userId="9e2da4ad-8315-4ef2-9ceb-a26c179239de" providerId="ADAL" clId="{E2324F9B-A930-0841-9004-C0B0C258C01B}" dt="2024-03-25T18:03:40.184" v="1403" actId="20577"/>
          <ac:spMkLst>
            <pc:docMk/>
            <pc:sldMk cId="2629951931" sldId="271"/>
            <ac:spMk id="2" creationId="{E526211F-7C97-180A-8A96-3FB0F767EE76}"/>
          </ac:spMkLst>
        </pc:spChg>
        <pc:spChg chg="mod">
          <ac:chgData name="Weatherly, Chad D" userId="9e2da4ad-8315-4ef2-9ceb-a26c179239de" providerId="ADAL" clId="{E2324F9B-A930-0841-9004-C0B0C258C01B}" dt="2024-03-25T19:39:21.059" v="5721" actId="255"/>
          <ac:spMkLst>
            <pc:docMk/>
            <pc:sldMk cId="2629951931" sldId="271"/>
            <ac:spMk id="3" creationId="{401ABF0F-9D7C-6160-75EB-2EF99B1AF202}"/>
          </ac:spMkLst>
        </pc:spChg>
        <pc:spChg chg="add del mod">
          <ac:chgData name="Weatherly, Chad D" userId="9e2da4ad-8315-4ef2-9ceb-a26c179239de" providerId="ADAL" clId="{E2324F9B-A930-0841-9004-C0B0C258C01B}" dt="2024-03-25T18:02:42.229" v="1341" actId="478"/>
          <ac:spMkLst>
            <pc:docMk/>
            <pc:sldMk cId="2629951931" sldId="271"/>
            <ac:spMk id="5" creationId="{D0058122-5FFE-086D-20C7-FF75BE6F8614}"/>
          </ac:spMkLst>
        </pc:spChg>
        <pc:spChg chg="add del">
          <ac:chgData name="Weatherly, Chad D" userId="9e2da4ad-8315-4ef2-9ceb-a26c179239de" providerId="ADAL" clId="{E2324F9B-A930-0841-9004-C0B0C258C01B}" dt="2024-03-25T18:02:24.680" v="1332" actId="22"/>
          <ac:spMkLst>
            <pc:docMk/>
            <pc:sldMk cId="2629951931" sldId="271"/>
            <ac:spMk id="8" creationId="{04C8097C-667F-5174-1C7B-76CD88FA9E80}"/>
          </ac:spMkLst>
        </pc:spChg>
        <pc:spChg chg="add del mod">
          <ac:chgData name="Weatherly, Chad D" userId="9e2da4ad-8315-4ef2-9ceb-a26c179239de" providerId="ADAL" clId="{E2324F9B-A930-0841-9004-C0B0C258C01B}" dt="2024-03-25T19:37:10.825" v="5688" actId="20577"/>
          <ac:spMkLst>
            <pc:docMk/>
            <pc:sldMk cId="2629951931" sldId="271"/>
            <ac:spMk id="11" creationId="{2E983673-5EE8-7D3B-3926-0B5A6BC46E40}"/>
          </ac:spMkLst>
        </pc:spChg>
        <pc:spChg chg="add del">
          <ac:chgData name="Weatherly, Chad D" userId="9e2da4ad-8315-4ef2-9ceb-a26c179239de" providerId="ADAL" clId="{E2324F9B-A930-0841-9004-C0B0C258C01B}" dt="2024-03-25T18:02:30.119" v="1334" actId="22"/>
          <ac:spMkLst>
            <pc:docMk/>
            <pc:sldMk cId="2629951931" sldId="271"/>
            <ac:spMk id="13" creationId="{3E080789-FA46-AE36-6D21-82FE8893AE91}"/>
          </ac:spMkLst>
        </pc:spChg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2629951931" sldId="271"/>
            <ac:spMk id="14" creationId="{98F9C91D-C7E2-BEC6-BD62-CECDE446131D}"/>
          </ac:spMkLst>
        </pc:spChg>
        <pc:spChg chg="mod">
          <ac:chgData name="Weatherly, Chad D" userId="9e2da4ad-8315-4ef2-9ceb-a26c179239de" providerId="ADAL" clId="{E2324F9B-A930-0841-9004-C0B0C258C01B}" dt="2024-03-25T18:02:39.039" v="1340"/>
          <ac:spMkLst>
            <pc:docMk/>
            <pc:sldMk cId="2629951931" sldId="271"/>
            <ac:spMk id="20" creationId="{F9A8A84A-5D54-4E90-2A3C-E80E645EE548}"/>
          </ac:spMkLst>
        </pc:spChg>
        <pc:grpChg chg="add del mod">
          <ac:chgData name="Weatherly, Chad D" userId="9e2da4ad-8315-4ef2-9ceb-a26c179239de" providerId="ADAL" clId="{E2324F9B-A930-0841-9004-C0B0C258C01B}" dt="2024-03-25T18:02:30.790" v="1335" actId="1076"/>
          <ac:grpSpMkLst>
            <pc:docMk/>
            <pc:sldMk cId="2629951931" sldId="271"/>
            <ac:grpSpMk id="21" creationId="{F0577DEC-DC33-82CC-E2D9-4BE977A5E720}"/>
          </ac:grpSpMkLst>
        </pc:grpChg>
        <pc:picChg chg="add mod">
          <ac:chgData name="Weatherly, Chad D" userId="9e2da4ad-8315-4ef2-9ceb-a26c179239de" providerId="ADAL" clId="{E2324F9B-A930-0841-9004-C0B0C258C01B}" dt="2024-03-25T18:01:48.807" v="1324" actId="1076"/>
          <ac:picMkLst>
            <pc:docMk/>
            <pc:sldMk cId="2629951931" sldId="271"/>
            <ac:picMk id="4" creationId="{BFBF86DB-DD44-1010-4573-DD962ABB78D4}"/>
          </ac:picMkLst>
        </pc:picChg>
        <pc:picChg chg="add del">
          <ac:chgData name="Weatherly, Chad D" userId="9e2da4ad-8315-4ef2-9ceb-a26c179239de" providerId="ADAL" clId="{E2324F9B-A930-0841-9004-C0B0C258C01B}" dt="2024-03-25T18:01:39.506" v="1318" actId="478"/>
          <ac:picMkLst>
            <pc:docMk/>
            <pc:sldMk cId="2629951931" sldId="271"/>
            <ac:picMk id="7" creationId="{B0561C04-A1C9-3203-1547-BE1D6875E3F5}"/>
          </ac:picMkLst>
        </pc:picChg>
        <pc:picChg chg="add del">
          <ac:chgData name="Weatherly, Chad D" userId="9e2da4ad-8315-4ef2-9ceb-a26c179239de" providerId="ADAL" clId="{E2324F9B-A930-0841-9004-C0B0C258C01B}" dt="2024-03-25T18:01:39.916" v="1319" actId="478"/>
          <ac:picMkLst>
            <pc:docMk/>
            <pc:sldMk cId="2629951931" sldId="271"/>
            <ac:picMk id="9" creationId="{B52733DD-1F89-B1AB-A33C-B52EA469BDE0}"/>
          </ac:picMkLst>
        </pc:picChg>
      </pc:sldChg>
      <pc:sldChg chg="addSp delSp modSp add mod">
        <pc:chgData name="Weatherly, Chad D" userId="9e2da4ad-8315-4ef2-9ceb-a26c179239de" providerId="ADAL" clId="{E2324F9B-A930-0841-9004-C0B0C258C01B}" dt="2024-03-25T19:04:56.829" v="3391"/>
        <pc:sldMkLst>
          <pc:docMk/>
          <pc:sldMk cId="660234083" sldId="272"/>
        </pc:sldMkLst>
        <pc:spChg chg="mod">
          <ac:chgData name="Weatherly, Chad D" userId="9e2da4ad-8315-4ef2-9ceb-a26c179239de" providerId="ADAL" clId="{E2324F9B-A930-0841-9004-C0B0C258C01B}" dt="2024-03-25T18:37:03.664" v="2246" actId="20577"/>
          <ac:spMkLst>
            <pc:docMk/>
            <pc:sldMk cId="660234083" sldId="272"/>
            <ac:spMk id="3" creationId="{446A01B8-CF00-D5FC-4ADF-3ADD40DA4197}"/>
          </ac:spMkLst>
        </pc:spChg>
        <pc:spChg chg="del">
          <ac:chgData name="Weatherly, Chad D" userId="9e2da4ad-8315-4ef2-9ceb-a26c179239de" providerId="ADAL" clId="{E2324F9B-A930-0841-9004-C0B0C258C01B}" dt="2024-03-25T18:38:21.907" v="2261" actId="478"/>
          <ac:spMkLst>
            <pc:docMk/>
            <pc:sldMk cId="660234083" sldId="272"/>
            <ac:spMk id="4" creationId="{490DE2AC-7FEA-F50F-3B8E-281B03030ECC}"/>
          </ac:spMkLst>
        </pc:spChg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660234083" sldId="272"/>
            <ac:spMk id="10" creationId="{EC174D73-2481-36A0-1081-65BCE39EC284}"/>
          </ac:spMkLst>
        </pc:spChg>
        <pc:picChg chg="add del mod modCrop">
          <ac:chgData name="Weatherly, Chad D" userId="9e2da4ad-8315-4ef2-9ceb-a26c179239de" providerId="ADAL" clId="{E2324F9B-A930-0841-9004-C0B0C258C01B}" dt="2024-03-25T18:45:32.418" v="2735" actId="478"/>
          <ac:picMkLst>
            <pc:docMk/>
            <pc:sldMk cId="660234083" sldId="272"/>
            <ac:picMk id="5" creationId="{E318C336-25AC-50A2-09C7-7BA157E1BC41}"/>
          </ac:picMkLst>
        </pc:picChg>
        <pc:picChg chg="del">
          <ac:chgData name="Weatherly, Chad D" userId="9e2da4ad-8315-4ef2-9ceb-a26c179239de" providerId="ADAL" clId="{E2324F9B-A930-0841-9004-C0B0C258C01B}" dt="2024-03-25T18:28:39.240" v="1637" actId="478"/>
          <ac:picMkLst>
            <pc:docMk/>
            <pc:sldMk cId="660234083" sldId="272"/>
            <ac:picMk id="6" creationId="{7CE3A9F5-C024-CC44-E3DA-289DB94E5C95}"/>
          </ac:picMkLst>
        </pc:picChg>
        <pc:picChg chg="add del mod">
          <ac:chgData name="Weatherly, Chad D" userId="9e2da4ad-8315-4ef2-9ceb-a26c179239de" providerId="ADAL" clId="{E2324F9B-A930-0841-9004-C0B0C258C01B}" dt="2024-03-25T18:37:50.766" v="2257" actId="478"/>
          <ac:picMkLst>
            <pc:docMk/>
            <pc:sldMk cId="660234083" sldId="272"/>
            <ac:picMk id="7" creationId="{DDA7F606-8325-6208-9AEC-362C342CBE12}"/>
          </ac:picMkLst>
        </pc:picChg>
        <pc:picChg chg="add del mod">
          <ac:chgData name="Weatherly, Chad D" userId="9e2da4ad-8315-4ef2-9ceb-a26c179239de" providerId="ADAL" clId="{E2324F9B-A930-0841-9004-C0B0C258C01B}" dt="2024-03-25T18:45:31.972" v="2734" actId="478"/>
          <ac:picMkLst>
            <pc:docMk/>
            <pc:sldMk cId="660234083" sldId="272"/>
            <ac:picMk id="8" creationId="{A5AB4296-7591-A9E1-EEFF-6A5861BEE45F}"/>
          </ac:picMkLst>
        </pc:picChg>
        <pc:picChg chg="add del mod">
          <ac:chgData name="Weatherly, Chad D" userId="9e2da4ad-8315-4ef2-9ceb-a26c179239de" providerId="ADAL" clId="{E2324F9B-A930-0841-9004-C0B0C258C01B}" dt="2024-03-25T18:45:31.174" v="2733" actId="478"/>
          <ac:picMkLst>
            <pc:docMk/>
            <pc:sldMk cId="660234083" sldId="272"/>
            <ac:picMk id="9" creationId="{2A622DD1-CD48-6F3C-9083-5B3EC99195AC}"/>
          </ac:picMkLst>
        </pc:picChg>
      </pc:sldChg>
      <pc:sldChg chg="addSp delSp modSp add mod">
        <pc:chgData name="Weatherly, Chad D" userId="9e2da4ad-8315-4ef2-9ceb-a26c179239de" providerId="ADAL" clId="{E2324F9B-A930-0841-9004-C0B0C258C01B}" dt="2024-03-25T19:04:56.829" v="3391"/>
        <pc:sldMkLst>
          <pc:docMk/>
          <pc:sldMk cId="2697473009" sldId="273"/>
        </pc:sldMkLst>
        <pc:spChg chg="mod">
          <ac:chgData name="Weatherly, Chad D" userId="9e2da4ad-8315-4ef2-9ceb-a26c179239de" providerId="ADAL" clId="{E2324F9B-A930-0841-9004-C0B0C258C01B}" dt="2024-03-25T18:44:14.611" v="2660" actId="20577"/>
          <ac:spMkLst>
            <pc:docMk/>
            <pc:sldMk cId="2697473009" sldId="273"/>
            <ac:spMk id="3" creationId="{446A01B8-CF00-D5FC-4ADF-3ADD40DA4197}"/>
          </ac:spMkLst>
        </pc:spChg>
        <pc:spChg chg="add mod">
          <ac:chgData name="Weatherly, Chad D" userId="9e2da4ad-8315-4ef2-9ceb-a26c179239de" providerId="ADAL" clId="{E2324F9B-A930-0841-9004-C0B0C258C01B}" dt="2024-03-25T18:42:14.931" v="2561"/>
          <ac:spMkLst>
            <pc:docMk/>
            <pc:sldMk cId="2697473009" sldId="273"/>
            <ac:spMk id="4" creationId="{96F96634-FCDA-EA44-A895-3F2AFD5E2A9B}"/>
          </ac:spMkLst>
        </pc:spChg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2697473009" sldId="273"/>
            <ac:spMk id="6" creationId="{077648F6-37B9-993F-7B0B-851AF1F34786}"/>
          </ac:spMkLst>
        </pc:spChg>
        <pc:picChg chg="mod">
          <ac:chgData name="Weatherly, Chad D" userId="9e2da4ad-8315-4ef2-9ceb-a26c179239de" providerId="ADAL" clId="{E2324F9B-A930-0841-9004-C0B0C258C01B}" dt="2024-03-25T18:40:05.591" v="2516" actId="1076"/>
          <ac:picMkLst>
            <pc:docMk/>
            <pc:sldMk cId="2697473009" sldId="273"/>
            <ac:picMk id="5" creationId="{E318C336-25AC-50A2-09C7-7BA157E1BC41}"/>
          </ac:picMkLst>
        </pc:picChg>
        <pc:picChg chg="del">
          <ac:chgData name="Weatherly, Chad D" userId="9e2da4ad-8315-4ef2-9ceb-a26c179239de" providerId="ADAL" clId="{E2324F9B-A930-0841-9004-C0B0C258C01B}" dt="2024-03-25T18:38:41.111" v="2270" actId="478"/>
          <ac:picMkLst>
            <pc:docMk/>
            <pc:sldMk cId="2697473009" sldId="273"/>
            <ac:picMk id="8" creationId="{A5AB4296-7591-A9E1-EEFF-6A5861BEE45F}"/>
          </ac:picMkLst>
        </pc:picChg>
        <pc:picChg chg="del mod">
          <ac:chgData name="Weatherly, Chad D" userId="9e2da4ad-8315-4ef2-9ceb-a26c179239de" providerId="ADAL" clId="{E2324F9B-A930-0841-9004-C0B0C258C01B}" dt="2024-03-25T18:38:40.624" v="2269" actId="478"/>
          <ac:picMkLst>
            <pc:docMk/>
            <pc:sldMk cId="2697473009" sldId="273"/>
            <ac:picMk id="9" creationId="{2A622DD1-CD48-6F3C-9083-5B3EC99195AC}"/>
          </ac:picMkLst>
        </pc:picChg>
      </pc:sldChg>
      <pc:sldChg chg="addSp delSp modSp add mod">
        <pc:chgData name="Weatherly, Chad D" userId="9e2da4ad-8315-4ef2-9ceb-a26c179239de" providerId="ADAL" clId="{E2324F9B-A930-0841-9004-C0B0C258C01B}" dt="2024-03-25T19:04:56.829" v="3391"/>
        <pc:sldMkLst>
          <pc:docMk/>
          <pc:sldMk cId="3104347312" sldId="274"/>
        </pc:sldMkLst>
        <pc:spChg chg="mod">
          <ac:chgData name="Weatherly, Chad D" userId="9e2da4ad-8315-4ef2-9ceb-a26c179239de" providerId="ADAL" clId="{E2324F9B-A930-0841-9004-C0B0C258C01B}" dt="2024-03-25T18:45:12.268" v="2732" actId="20577"/>
          <ac:spMkLst>
            <pc:docMk/>
            <pc:sldMk cId="3104347312" sldId="274"/>
            <ac:spMk id="3" creationId="{446A01B8-CF00-D5FC-4ADF-3ADD40DA4197}"/>
          </ac:spMkLst>
        </pc:spChg>
        <pc:spChg chg="add mod">
          <ac:chgData name="Weatherly, Chad D" userId="9e2da4ad-8315-4ef2-9ceb-a26c179239de" providerId="ADAL" clId="{E2324F9B-A930-0841-9004-C0B0C258C01B}" dt="2024-03-25T18:42:20.906" v="2562"/>
          <ac:spMkLst>
            <pc:docMk/>
            <pc:sldMk cId="3104347312" sldId="274"/>
            <ac:spMk id="7" creationId="{89F5DEC1-C299-04C9-B56F-C506EE5DF00E}"/>
          </ac:spMkLst>
        </pc:spChg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3104347312" sldId="274"/>
            <ac:spMk id="10" creationId="{D673C607-4AF0-C529-B352-66065AB590CD}"/>
          </ac:spMkLst>
        </pc:spChg>
        <pc:picChg chg="del">
          <ac:chgData name="Weatherly, Chad D" userId="9e2da4ad-8315-4ef2-9ceb-a26c179239de" providerId="ADAL" clId="{E2324F9B-A930-0841-9004-C0B0C258C01B}" dt="2024-03-25T18:41:55.102" v="2525" actId="478"/>
          <ac:picMkLst>
            <pc:docMk/>
            <pc:sldMk cId="3104347312" sldId="274"/>
            <ac:picMk id="5" creationId="{E318C336-25AC-50A2-09C7-7BA157E1BC41}"/>
          </ac:picMkLst>
        </pc:picChg>
        <pc:picChg chg="add mod">
          <ac:chgData name="Weatherly, Chad D" userId="9e2da4ad-8315-4ef2-9ceb-a26c179239de" providerId="ADAL" clId="{E2324F9B-A930-0841-9004-C0B0C258C01B}" dt="2024-03-25T18:42:34.577" v="2570" actId="1076"/>
          <ac:picMkLst>
            <pc:docMk/>
            <pc:sldMk cId="3104347312" sldId="274"/>
            <ac:picMk id="6" creationId="{5229F7CC-1284-6271-0C62-33710BD21725}"/>
          </ac:picMkLst>
        </pc:picChg>
        <pc:picChg chg="del">
          <ac:chgData name="Weatherly, Chad D" userId="9e2da4ad-8315-4ef2-9ceb-a26c179239de" providerId="ADAL" clId="{E2324F9B-A930-0841-9004-C0B0C258C01B}" dt="2024-03-25T18:41:53.592" v="2523" actId="478"/>
          <ac:picMkLst>
            <pc:docMk/>
            <pc:sldMk cId="3104347312" sldId="274"/>
            <ac:picMk id="8" creationId="{A5AB4296-7591-A9E1-EEFF-6A5861BEE45F}"/>
          </ac:picMkLst>
        </pc:picChg>
        <pc:picChg chg="del">
          <ac:chgData name="Weatherly, Chad D" userId="9e2da4ad-8315-4ef2-9ceb-a26c179239de" providerId="ADAL" clId="{E2324F9B-A930-0841-9004-C0B0C258C01B}" dt="2024-03-25T18:41:54.182" v="2524" actId="478"/>
          <ac:picMkLst>
            <pc:docMk/>
            <pc:sldMk cId="3104347312" sldId="274"/>
            <ac:picMk id="9" creationId="{2A622DD1-CD48-6F3C-9083-5B3EC99195AC}"/>
          </ac:picMkLst>
        </pc:picChg>
      </pc:sldChg>
      <pc:sldChg chg="addSp delSp modSp add mod">
        <pc:chgData name="Weatherly, Chad D" userId="9e2da4ad-8315-4ef2-9ceb-a26c179239de" providerId="ADAL" clId="{E2324F9B-A930-0841-9004-C0B0C258C01B}" dt="2024-03-25T19:40:12.119" v="5725" actId="20577"/>
        <pc:sldMkLst>
          <pc:docMk/>
          <pc:sldMk cId="1998016690" sldId="275"/>
        </pc:sldMkLst>
        <pc:spChg chg="mod">
          <ac:chgData name="Weatherly, Chad D" userId="9e2da4ad-8315-4ef2-9ceb-a26c179239de" providerId="ADAL" clId="{E2324F9B-A930-0841-9004-C0B0C258C01B}" dt="2024-03-25T19:40:12.119" v="5725" actId="20577"/>
          <ac:spMkLst>
            <pc:docMk/>
            <pc:sldMk cId="1998016690" sldId="275"/>
            <ac:spMk id="3" creationId="{446A01B8-CF00-D5FC-4ADF-3ADD40DA4197}"/>
          </ac:spMkLst>
        </pc:spChg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1998016690" sldId="275"/>
            <ac:spMk id="5" creationId="{5966F358-4CF2-8076-7860-3ECFE346360D}"/>
          </ac:spMkLst>
        </pc:spChg>
        <pc:spChg chg="mod">
          <ac:chgData name="Weatherly, Chad D" userId="9e2da4ad-8315-4ef2-9ceb-a26c179239de" providerId="ADAL" clId="{E2324F9B-A930-0841-9004-C0B0C258C01B}" dt="2024-03-25T18:52:34.283" v="3352"/>
          <ac:spMkLst>
            <pc:docMk/>
            <pc:sldMk cId="1998016690" sldId="275"/>
            <ac:spMk id="7" creationId="{89F5DEC1-C299-04C9-B56F-C506EE5DF00E}"/>
          </ac:spMkLst>
        </pc:spChg>
        <pc:picChg chg="add mod">
          <ac:chgData name="Weatherly, Chad D" userId="9e2da4ad-8315-4ef2-9ceb-a26c179239de" providerId="ADAL" clId="{E2324F9B-A930-0841-9004-C0B0C258C01B}" dt="2024-03-25T18:49:19.190" v="3345" actId="1076"/>
          <ac:picMkLst>
            <pc:docMk/>
            <pc:sldMk cId="1998016690" sldId="275"/>
            <ac:picMk id="4" creationId="{97E89945-A6FA-2792-84C7-DDBF1EA64088}"/>
          </ac:picMkLst>
        </pc:picChg>
        <pc:picChg chg="del">
          <ac:chgData name="Weatherly, Chad D" userId="9e2da4ad-8315-4ef2-9ceb-a26c179239de" providerId="ADAL" clId="{E2324F9B-A930-0841-9004-C0B0C258C01B}" dt="2024-03-25T18:45:44.501" v="2737" actId="478"/>
          <ac:picMkLst>
            <pc:docMk/>
            <pc:sldMk cId="1998016690" sldId="275"/>
            <ac:picMk id="6" creationId="{5229F7CC-1284-6271-0C62-33710BD21725}"/>
          </ac:picMkLst>
        </pc:picChg>
      </pc:sldChg>
      <pc:sldChg chg="addSp modSp new mod">
        <pc:chgData name="Weatherly, Chad D" userId="9e2da4ad-8315-4ef2-9ceb-a26c179239de" providerId="ADAL" clId="{E2324F9B-A930-0841-9004-C0B0C258C01B}" dt="2024-03-25T19:40:41.415" v="5751" actId="20577"/>
        <pc:sldMkLst>
          <pc:docMk/>
          <pc:sldMk cId="1004563704" sldId="276"/>
        </pc:sldMkLst>
        <pc:spChg chg="mod">
          <ac:chgData name="Weatherly, Chad D" userId="9e2da4ad-8315-4ef2-9ceb-a26c179239de" providerId="ADAL" clId="{E2324F9B-A930-0841-9004-C0B0C258C01B}" dt="2024-03-25T19:14:38.762" v="3944" actId="20577"/>
          <ac:spMkLst>
            <pc:docMk/>
            <pc:sldMk cId="1004563704" sldId="276"/>
            <ac:spMk id="2" creationId="{C0B20A91-085F-9859-F1B7-B743E9B2F1A6}"/>
          </ac:spMkLst>
        </pc:spChg>
        <pc:spChg chg="mod">
          <ac:chgData name="Weatherly, Chad D" userId="9e2da4ad-8315-4ef2-9ceb-a26c179239de" providerId="ADAL" clId="{E2324F9B-A930-0841-9004-C0B0C258C01B}" dt="2024-03-25T19:40:41.415" v="5751" actId="20577"/>
          <ac:spMkLst>
            <pc:docMk/>
            <pc:sldMk cId="1004563704" sldId="276"/>
            <ac:spMk id="3" creationId="{2CBCBBD3-EA03-6615-6793-57AE1B83EE12}"/>
          </ac:spMkLst>
        </pc:spChg>
        <pc:spChg chg="add mod">
          <ac:chgData name="Weatherly, Chad D" userId="9e2da4ad-8315-4ef2-9ceb-a26c179239de" providerId="ADAL" clId="{E2324F9B-A930-0841-9004-C0B0C258C01B}" dt="2024-03-25T19:04:56.829" v="3391"/>
          <ac:spMkLst>
            <pc:docMk/>
            <pc:sldMk cId="1004563704" sldId="276"/>
            <ac:spMk id="4" creationId="{3E0E65FB-83A1-CE04-E6B7-FE125EC187BC}"/>
          </ac:spMkLst>
        </pc:spChg>
      </pc:sldChg>
      <pc:sldChg chg="new del">
        <pc:chgData name="Weatherly, Chad D" userId="9e2da4ad-8315-4ef2-9ceb-a26c179239de" providerId="ADAL" clId="{E2324F9B-A930-0841-9004-C0B0C258C01B}" dt="2024-03-25T19:04:05.942" v="3363" actId="2696"/>
        <pc:sldMkLst>
          <pc:docMk/>
          <pc:sldMk cId="3243217146" sldId="276"/>
        </pc:sldMkLst>
      </pc:sldChg>
      <pc:sldChg chg="modSp new mod">
        <pc:chgData name="Weatherly, Chad D" userId="9e2da4ad-8315-4ef2-9ceb-a26c179239de" providerId="ADAL" clId="{E2324F9B-A930-0841-9004-C0B0C258C01B}" dt="2024-03-25T19:25:39.312" v="5307" actId="20577"/>
        <pc:sldMkLst>
          <pc:docMk/>
          <pc:sldMk cId="3621824535" sldId="277"/>
        </pc:sldMkLst>
        <pc:spChg chg="mod">
          <ac:chgData name="Weatherly, Chad D" userId="9e2da4ad-8315-4ef2-9ceb-a26c179239de" providerId="ADAL" clId="{E2324F9B-A930-0841-9004-C0B0C258C01B}" dt="2024-03-25T19:21:21.256" v="4674" actId="20577"/>
          <ac:spMkLst>
            <pc:docMk/>
            <pc:sldMk cId="3621824535" sldId="277"/>
            <ac:spMk id="2" creationId="{E412EC64-6199-8D65-815F-7707B9BAA8FF}"/>
          </ac:spMkLst>
        </pc:spChg>
        <pc:spChg chg="mod">
          <ac:chgData name="Weatherly, Chad D" userId="9e2da4ad-8315-4ef2-9ceb-a26c179239de" providerId="ADAL" clId="{E2324F9B-A930-0841-9004-C0B0C258C01B}" dt="2024-03-25T19:25:39.312" v="5307" actId="20577"/>
          <ac:spMkLst>
            <pc:docMk/>
            <pc:sldMk cId="3621824535" sldId="277"/>
            <ac:spMk id="3" creationId="{281BB536-0011-F6EE-7154-88FF96BBC49E}"/>
          </ac:spMkLst>
        </pc:spChg>
      </pc:sldChg>
      <pc:sldChg chg="addSp delSp modSp new mod">
        <pc:chgData name="Weatherly, Chad D" userId="9e2da4ad-8315-4ef2-9ceb-a26c179239de" providerId="ADAL" clId="{E2324F9B-A930-0841-9004-C0B0C258C01B}" dt="2024-03-25T19:36:32.930" v="5686" actId="20577"/>
        <pc:sldMkLst>
          <pc:docMk/>
          <pc:sldMk cId="748368704" sldId="278"/>
        </pc:sldMkLst>
        <pc:spChg chg="mod">
          <ac:chgData name="Weatherly, Chad D" userId="9e2da4ad-8315-4ef2-9ceb-a26c179239de" providerId="ADAL" clId="{E2324F9B-A930-0841-9004-C0B0C258C01B}" dt="2024-03-25T19:26:07.157" v="5330" actId="20577"/>
          <ac:spMkLst>
            <pc:docMk/>
            <pc:sldMk cId="748368704" sldId="278"/>
            <ac:spMk id="2" creationId="{453A978E-35C0-604E-7010-D5DD7E082E5B}"/>
          </ac:spMkLst>
        </pc:spChg>
        <pc:spChg chg="del mod">
          <ac:chgData name="Weatherly, Chad D" userId="9e2da4ad-8315-4ef2-9ceb-a26c179239de" providerId="ADAL" clId="{E2324F9B-A930-0841-9004-C0B0C258C01B}" dt="2024-03-25T19:26:39.740" v="5373" actId="478"/>
          <ac:spMkLst>
            <pc:docMk/>
            <pc:sldMk cId="748368704" sldId="278"/>
            <ac:spMk id="3" creationId="{27680B70-3BD2-15E4-15CE-A7575ABE2E11}"/>
          </ac:spMkLst>
        </pc:spChg>
        <pc:spChg chg="add del mod">
          <ac:chgData name="Weatherly, Chad D" userId="9e2da4ad-8315-4ef2-9ceb-a26c179239de" providerId="ADAL" clId="{E2324F9B-A930-0841-9004-C0B0C258C01B}" dt="2024-03-25T19:26:40.812" v="5374" actId="478"/>
          <ac:spMkLst>
            <pc:docMk/>
            <pc:sldMk cId="748368704" sldId="278"/>
            <ac:spMk id="6" creationId="{E8BBAE48-FA75-00E0-68A2-9E3E89F79744}"/>
          </ac:spMkLst>
        </pc:spChg>
        <pc:spChg chg="add del">
          <ac:chgData name="Weatherly, Chad D" userId="9e2da4ad-8315-4ef2-9ceb-a26c179239de" providerId="ADAL" clId="{E2324F9B-A930-0841-9004-C0B0C258C01B}" dt="2024-03-25T19:27:14.016" v="5376" actId="478"/>
          <ac:spMkLst>
            <pc:docMk/>
            <pc:sldMk cId="748368704" sldId="278"/>
            <ac:spMk id="7" creationId="{87CAB0E7-0BC8-1E7F-9FB5-F517D0B6C9B1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12" creationId="{71A99476-0E51-1C8F-1F3A-3671AB143ECD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13" creationId="{ABF2700F-E5BA-AEC8-A781-2A0E141F36BB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14" creationId="{7EA72081-C7B2-BD7D-5E95-1DDE2A3BE1F8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15" creationId="{D3286A05-726E-B3AD-BA9F-F31E644DFA53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16" creationId="{6A8024F2-DE09-E252-C768-6EC25A8CB44A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17" creationId="{599C6F0E-EB2C-6832-1956-39C872FA9C40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18" creationId="{730C9E0B-2B76-CC9A-BFD5-6E12D54DD6D3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19" creationId="{DD0E6DBA-8EA9-8706-03A9-CDF22E0981CE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20" creationId="{BC13981E-0C0A-6540-C448-9C9E4D9935F6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21" creationId="{76E2794E-06F7-C3D1-18D3-5649ACE895D4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22" creationId="{99617D91-D5F4-3F27-CF03-A6E9315E3026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23" creationId="{F05B1B7D-58DA-5666-D8F8-83B422960963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24" creationId="{0A340108-61C8-10C3-7271-552FFF099A91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25" creationId="{DCBE2F83-2145-1FE8-64EB-C9934DC5EAB6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26" creationId="{3C8570A1-38BB-8D8F-6342-6D8E8060E334}"/>
          </ac:spMkLst>
        </pc:spChg>
        <pc:spChg chg="mod">
          <ac:chgData name="Weatherly, Chad D" userId="9e2da4ad-8315-4ef2-9ceb-a26c179239de" providerId="ADAL" clId="{E2324F9B-A930-0841-9004-C0B0C258C01B}" dt="2024-03-25T19:32:45.107" v="5488" actId="18245"/>
          <ac:spMkLst>
            <pc:docMk/>
            <pc:sldMk cId="748368704" sldId="278"/>
            <ac:spMk id="27" creationId="{873D6281-029E-24DF-59D4-D024BE43C3FB}"/>
          </ac:spMkLst>
        </pc:spChg>
        <pc:spChg chg="mod">
          <ac:chgData name="Weatherly, Chad D" userId="9e2da4ad-8315-4ef2-9ceb-a26c179239de" providerId="ADAL" clId="{E2324F9B-A930-0841-9004-C0B0C258C01B}" dt="2024-03-25T19:32:44.039" v="5487" actId="18245"/>
          <ac:spMkLst>
            <pc:docMk/>
            <pc:sldMk cId="748368704" sldId="278"/>
            <ac:spMk id="28" creationId="{A2E266AB-C5FB-6A00-39D0-2B5C3F71F71A}"/>
          </ac:spMkLst>
        </pc:spChg>
        <pc:grpChg chg="mod">
          <ac:chgData name="Weatherly, Chad D" userId="9e2da4ad-8315-4ef2-9ceb-a26c179239de" providerId="ADAL" clId="{E2324F9B-A930-0841-9004-C0B0C258C01B}" dt="2024-03-25T19:32:45.107" v="5488" actId="18245"/>
          <ac:grpSpMkLst>
            <pc:docMk/>
            <pc:sldMk cId="748368704" sldId="278"/>
            <ac:grpSpMk id="11" creationId="{7E56B984-5D04-7E28-EF14-3DE138A3258B}"/>
          </ac:grpSpMkLst>
        </pc:grpChg>
        <pc:graphicFrameChg chg="add del modGraphic">
          <ac:chgData name="Weatherly, Chad D" userId="9e2da4ad-8315-4ef2-9ceb-a26c179239de" providerId="ADAL" clId="{E2324F9B-A930-0841-9004-C0B0C258C01B}" dt="2024-03-25T19:28:17.416" v="5378" actId="478"/>
          <ac:graphicFrameMkLst>
            <pc:docMk/>
            <pc:sldMk cId="748368704" sldId="278"/>
            <ac:graphicFrameMk id="8" creationId="{D75FE379-0831-0474-E3DE-E48F9D9153A7}"/>
          </ac:graphicFrameMkLst>
        </pc:graphicFrameChg>
        <pc:graphicFrameChg chg="add del mod modGraphic">
          <ac:chgData name="Weatherly, Chad D" userId="9e2da4ad-8315-4ef2-9ceb-a26c179239de" providerId="ADAL" clId="{E2324F9B-A930-0841-9004-C0B0C258C01B}" dt="2024-03-25T19:29:02.085" v="5388" actId="478"/>
          <ac:graphicFrameMkLst>
            <pc:docMk/>
            <pc:sldMk cId="748368704" sldId="278"/>
            <ac:graphicFrameMk id="9" creationId="{00E9D8F1-390D-642A-A95F-6BEC5B22BF73}"/>
          </ac:graphicFrameMkLst>
        </pc:graphicFrameChg>
        <pc:graphicFrameChg chg="add del mod modGraphic">
          <ac:chgData name="Weatherly, Chad D" userId="9e2da4ad-8315-4ef2-9ceb-a26c179239de" providerId="ADAL" clId="{E2324F9B-A930-0841-9004-C0B0C258C01B}" dt="2024-03-25T19:36:32.930" v="5686" actId="20577"/>
          <ac:graphicFrameMkLst>
            <pc:docMk/>
            <pc:sldMk cId="748368704" sldId="278"/>
            <ac:graphicFrameMk id="10" creationId="{5906D0D5-0008-34D7-CBD3-260E724E97A0}"/>
          </ac:graphicFrameMkLst>
        </pc:graphicFrameChg>
      </pc:sldChg>
    </pc:docChg>
  </pc:docChgLst>
</pc:chgInfo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C88FCE-BB78-D649-A911-4D44C74CD123}" type="datetimeFigureOut">
              <a:rPr lang="en-US" smtClean="0"/>
              <a:t>4/20/24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B34DBF-000C-B547-ACD1-B1833EC58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33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D970979-3D3B-A14B-8968-18C575364196}" type="datetime1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282058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B74F9-A4A3-FE49-A842-5F1F7C6D164F}" type="datetime1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245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0928-F33C-BF49-8209-7A8D9AC40E59}" type="datetime1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76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18F74-13C1-CC4C-9CB3-27FE1B995A23}" type="datetime1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78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A5F1F1-EA99-D144-A1C7-6FC47B54E59D}" type="datetime1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02426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7C7CE-C7A9-5142-AB96-A9C4BBF8A37B}" type="datetime1">
              <a:rPr lang="en-US" smtClean="0"/>
              <a:t>4/20/24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57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0B59A-4D8B-8D4D-BB12-543D641649F7}" type="datetime1">
              <a:rPr lang="en-US" smtClean="0"/>
              <a:t>4/20/24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69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B1D03-A5AB-2848-B6CE-D5633BE80125}" type="datetime1">
              <a:rPr lang="en-US" smtClean="0"/>
              <a:t>4/20/24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371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DC37F-63B2-3745-8030-67C7CE6E11F8}" type="datetime1">
              <a:rPr lang="en-US" smtClean="0"/>
              <a:t>4/20/24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02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CAAC20-AEDC-DF4B-AA03-61C7F4B400BA}" type="datetime1">
              <a:rPr lang="en-US" smtClean="0"/>
              <a:t>4/20/24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09838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68C357-D4EC-9545-B402-D5A25088DE35}" type="datetime1">
              <a:rPr lang="en-US" smtClean="0"/>
              <a:t>4/20/24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91549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005790-C3BD-4342-8BDD-B053B84629A8}" type="datetime1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541D99C1-B476-A046-A095-6EA4A112785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51736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77844-0823-EAF8-D105-C9CDA6C158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dirty="0"/>
              <a:t>Research direction and timeline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D2419-670F-3DBB-5356-FD5C4CFBE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Chad Weatherly</a:t>
            </a:r>
          </a:p>
          <a:p>
            <a:r>
              <a:rPr lang="en-US" dirty="0"/>
              <a:t>PhD Student, University of Houston</a:t>
            </a:r>
          </a:p>
          <a:p>
            <a:r>
              <a:rPr lang="en-US" dirty="0"/>
              <a:t>Advisor: Dr. Ricardo </a:t>
            </a:r>
            <a:r>
              <a:rPr lang="en-US" dirty="0" err="1"/>
              <a:t>Vilalta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47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86C96-63FB-5AAE-09E0-CD3E12E76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A01B8-CF00-D5FC-4ADF-3ADD40DA4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10069286" cy="3581400"/>
          </a:xfrm>
        </p:spPr>
        <p:txBody>
          <a:bodyPr/>
          <a:lstStyle/>
          <a:p>
            <a:r>
              <a:rPr lang="en-US" dirty="0"/>
              <a:t>SSIM</a:t>
            </a:r>
          </a:p>
          <a:p>
            <a:r>
              <a:rPr lang="en-US" dirty="0"/>
              <a:t>Measures the difference in pixel color distribution between two frames</a:t>
            </a:r>
          </a:p>
          <a:p>
            <a:pPr lvl="1"/>
            <a:r>
              <a:rPr lang="en-US" dirty="0"/>
              <a:t>High similarity, SSIM → 1</a:t>
            </a:r>
          </a:p>
          <a:p>
            <a:pPr lvl="1"/>
            <a:r>
              <a:rPr lang="en-US" dirty="0"/>
              <a:t>Low similarity, SSIM → 0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A math equation with black text&#10;&#10;Description automatically generated">
            <a:extLst>
              <a:ext uri="{FF2B5EF4-FFF2-40B4-BE49-F238E27FC236}">
                <a16:creationId xmlns:a16="http://schemas.microsoft.com/office/drawing/2014/main" id="{5229F7CC-1284-6271-0C62-33710BD21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043" y="3868605"/>
            <a:ext cx="7772400" cy="21294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F5DEC1-C299-04C9-B56F-C506EE5DF00E}"/>
              </a:ext>
            </a:extLst>
          </p:cNvPr>
          <p:cNvSpPr txBox="1"/>
          <p:nvPr/>
        </p:nvSpPr>
        <p:spPr>
          <a:xfrm>
            <a:off x="825190" y="6431001"/>
            <a:ext cx="111846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</a:rPr>
              <a:t>Image Credit: https://</a:t>
            </a:r>
            <a:r>
              <a:rPr lang="en-US" sz="1000" dirty="0" err="1">
                <a:solidFill>
                  <a:srgbClr val="002060"/>
                </a:solidFill>
              </a:rPr>
              <a:t>ieeexplore.ieee.org</a:t>
            </a:r>
            <a:r>
              <a:rPr lang="en-US" sz="1000" dirty="0">
                <a:solidFill>
                  <a:srgbClr val="002060"/>
                </a:solidFill>
              </a:rPr>
              <a:t>/stamp/</a:t>
            </a:r>
            <a:r>
              <a:rPr lang="en-US" sz="1000" dirty="0" err="1">
                <a:solidFill>
                  <a:srgbClr val="002060"/>
                </a:solidFill>
              </a:rPr>
              <a:t>stamp.jsp?tp</a:t>
            </a:r>
            <a:r>
              <a:rPr lang="en-US" sz="1000" dirty="0">
                <a:solidFill>
                  <a:srgbClr val="002060"/>
                </a:solidFill>
              </a:rPr>
              <a:t>=&amp;</a:t>
            </a:r>
            <a:r>
              <a:rPr lang="en-US" sz="1000" dirty="0" err="1">
                <a:solidFill>
                  <a:srgbClr val="002060"/>
                </a:solidFill>
              </a:rPr>
              <a:t>arnumber</a:t>
            </a:r>
            <a:r>
              <a:rPr lang="en-US" sz="1000" dirty="0">
                <a:solidFill>
                  <a:srgbClr val="002060"/>
                </a:solidFill>
              </a:rPr>
              <a:t>=10164823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673C607-4AF0-C529-B352-66065AB59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347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86C96-63FB-5AAE-09E0-CD3E12E76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A01B8-CF00-D5FC-4ADF-3ADD40DA4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10069286" cy="3581400"/>
          </a:xfrm>
        </p:spPr>
        <p:txBody>
          <a:bodyPr/>
          <a:lstStyle/>
          <a:p>
            <a:r>
              <a:rPr lang="en-US" dirty="0"/>
              <a:t>Both SSIM and PSNR do not necessarily create visually equivalent images</a:t>
            </a:r>
          </a:p>
          <a:p>
            <a:pPr lvl="1"/>
            <a:r>
              <a:rPr lang="en-US" dirty="0"/>
              <a:t>Is there a better metric to measure image similarity?</a:t>
            </a:r>
          </a:p>
          <a:p>
            <a:r>
              <a:rPr lang="en-US" dirty="0"/>
              <a:t>Perceptual Loss measures the difference in activation maps when two images are passed through a pre-trained vision model (usually VGG), because of its ability to extract features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F5DEC1-C299-04C9-B56F-C506EE5DF00E}"/>
              </a:ext>
            </a:extLst>
          </p:cNvPr>
          <p:cNvSpPr txBox="1"/>
          <p:nvPr/>
        </p:nvSpPr>
        <p:spPr>
          <a:xfrm>
            <a:off x="825190" y="6431001"/>
            <a:ext cx="111846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</a:rPr>
              <a:t>Image Credit: https://</a:t>
            </a:r>
            <a:r>
              <a:rPr lang="en-US" sz="1000" dirty="0" err="1">
                <a:solidFill>
                  <a:srgbClr val="002060"/>
                </a:solidFill>
              </a:rPr>
              <a:t>ieeexplore.ieee.org</a:t>
            </a:r>
            <a:r>
              <a:rPr lang="en-US" sz="1000" dirty="0">
                <a:solidFill>
                  <a:srgbClr val="002060"/>
                </a:solidFill>
              </a:rPr>
              <a:t>/document/8578166/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E89945-A6FA-2792-84C7-DDBF1EA64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971" y="3595796"/>
            <a:ext cx="5290457" cy="257640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6F358-4CF2-8076-7860-3ECFE3463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16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E28DA-7691-1A84-315C-B2C4E9697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you!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C5F0A-C7E1-9D8E-6EB4-9CF1FBEA8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85844E-8757-EAE8-9181-22D0E040F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76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LSS comparison in Fortnite">
            <a:extLst>
              <a:ext uri="{FF2B5EF4-FFF2-40B4-BE49-F238E27FC236}">
                <a16:creationId xmlns:a16="http://schemas.microsoft.com/office/drawing/2014/main" id="{243E6EC3-0A8E-E195-3C7C-67EA7C40C5C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1781" y="1815565"/>
            <a:ext cx="5736657" cy="3226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1C89E6D-E9F8-E5FA-0122-A1BC5E2D5966}"/>
              </a:ext>
            </a:extLst>
          </p:cNvPr>
          <p:cNvSpPr txBox="1">
            <a:spLocks/>
          </p:cNvSpPr>
          <p:nvPr/>
        </p:nvSpPr>
        <p:spPr>
          <a:xfrm>
            <a:off x="1023562" y="685800"/>
            <a:ext cx="10493524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Background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54D197-D11E-A54A-7160-8695B289E8A6}"/>
              </a:ext>
            </a:extLst>
          </p:cNvPr>
          <p:cNvSpPr txBox="1"/>
          <p:nvPr/>
        </p:nvSpPr>
        <p:spPr>
          <a:xfrm>
            <a:off x="825190" y="6431001"/>
            <a:ext cx="111846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</a:rPr>
              <a:t>Image Credit: https://</a:t>
            </a:r>
            <a:r>
              <a:rPr lang="en-US" sz="1000" dirty="0" err="1">
                <a:solidFill>
                  <a:srgbClr val="002060"/>
                </a:solidFill>
              </a:rPr>
              <a:t>developer.nvidia.com</a:t>
            </a:r>
            <a:r>
              <a:rPr lang="en-US" sz="1000" dirty="0">
                <a:solidFill>
                  <a:srgbClr val="002060"/>
                </a:solidFill>
              </a:rPr>
              <a:t>/</a:t>
            </a:r>
            <a:r>
              <a:rPr lang="en-US" sz="1000" dirty="0" err="1">
                <a:solidFill>
                  <a:srgbClr val="002060"/>
                </a:solidFill>
              </a:rPr>
              <a:t>rtx</a:t>
            </a:r>
            <a:r>
              <a:rPr lang="en-US" sz="1000" dirty="0">
                <a:solidFill>
                  <a:srgbClr val="002060"/>
                </a:solidFill>
              </a:rPr>
              <a:t>/</a:t>
            </a:r>
            <a:r>
              <a:rPr lang="en-US" sz="1000" dirty="0" err="1">
                <a:solidFill>
                  <a:srgbClr val="002060"/>
                </a:solidFill>
              </a:rPr>
              <a:t>dlss</a:t>
            </a:r>
            <a:endParaRPr lang="en-US" sz="1000" dirty="0">
              <a:solidFill>
                <a:srgbClr val="002060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C50A71A-8DC0-A631-4897-4CC5BA96D59B}"/>
              </a:ext>
            </a:extLst>
          </p:cNvPr>
          <p:cNvSpPr txBox="1">
            <a:spLocks/>
          </p:cNvSpPr>
          <p:nvPr/>
        </p:nvSpPr>
        <p:spPr>
          <a:xfrm>
            <a:off x="1023562" y="1815565"/>
            <a:ext cx="4116329" cy="322686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NVIDIA uses Deep Learning Super-Sampling (DLSS), a software on their GPUs, to have </a:t>
            </a:r>
          </a:p>
          <a:p>
            <a:pPr lvl="1"/>
            <a:r>
              <a:rPr lang="en-US" sz="1800" dirty="0"/>
              <a:t>High framerates</a:t>
            </a:r>
          </a:p>
          <a:p>
            <a:pPr lvl="1"/>
            <a:r>
              <a:rPr lang="en-US" sz="1800" dirty="0"/>
              <a:t>High quality (4K)</a:t>
            </a:r>
          </a:p>
          <a:p>
            <a:pPr lvl="1"/>
            <a:r>
              <a:rPr lang="en-US" sz="1800" dirty="0"/>
              <a:t>Ray-tracing</a:t>
            </a:r>
          </a:p>
          <a:p>
            <a:r>
              <a:rPr lang="en-US" sz="1800" dirty="0"/>
              <a:t>DLSS renders low-resolution frames using game physics engine and then performs frame restoration using multiple deep learning models to </a:t>
            </a:r>
            <a:r>
              <a:rPr lang="en-US" sz="1800" dirty="0" err="1"/>
              <a:t>upsample</a:t>
            </a:r>
            <a:r>
              <a:rPr lang="en-US" sz="1800" dirty="0"/>
              <a:t> and perform anti-aliasing </a:t>
            </a:r>
          </a:p>
          <a:p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BE9C43-2BBE-E816-7BF0-B9393BDCF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034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C89E6D-E9F8-E5FA-0122-A1BC5E2D5966}"/>
              </a:ext>
            </a:extLst>
          </p:cNvPr>
          <p:cNvSpPr txBox="1">
            <a:spLocks/>
          </p:cNvSpPr>
          <p:nvPr/>
        </p:nvSpPr>
        <p:spPr>
          <a:xfrm>
            <a:off x="1023562" y="685800"/>
            <a:ext cx="10493524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Background (cont’d)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54D197-D11E-A54A-7160-8695B289E8A6}"/>
              </a:ext>
            </a:extLst>
          </p:cNvPr>
          <p:cNvSpPr txBox="1"/>
          <p:nvPr/>
        </p:nvSpPr>
        <p:spPr>
          <a:xfrm>
            <a:off x="825190" y="6431001"/>
            <a:ext cx="111846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</a:rPr>
              <a:t>Image Credit: https://</a:t>
            </a:r>
            <a:r>
              <a:rPr lang="en-US" sz="1000" dirty="0" err="1">
                <a:solidFill>
                  <a:srgbClr val="002060"/>
                </a:solidFill>
              </a:rPr>
              <a:t>developer.nvidia.com</a:t>
            </a:r>
            <a:r>
              <a:rPr lang="en-US" sz="1000" dirty="0">
                <a:solidFill>
                  <a:srgbClr val="002060"/>
                </a:solidFill>
              </a:rPr>
              <a:t>/</a:t>
            </a:r>
            <a:r>
              <a:rPr lang="en-US" sz="1000" dirty="0" err="1">
                <a:solidFill>
                  <a:srgbClr val="002060"/>
                </a:solidFill>
              </a:rPr>
              <a:t>rtx</a:t>
            </a:r>
            <a:r>
              <a:rPr lang="en-US" sz="1000" dirty="0">
                <a:solidFill>
                  <a:srgbClr val="002060"/>
                </a:solidFill>
              </a:rPr>
              <a:t>/</a:t>
            </a:r>
            <a:r>
              <a:rPr lang="en-US" sz="1000" dirty="0" err="1">
                <a:solidFill>
                  <a:srgbClr val="002060"/>
                </a:solidFill>
              </a:rPr>
              <a:t>dlss</a:t>
            </a:r>
            <a:endParaRPr lang="en-US" sz="1000" dirty="0">
              <a:solidFill>
                <a:srgbClr val="002060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C50A71A-8DC0-A631-4897-4CC5BA96D59B}"/>
              </a:ext>
            </a:extLst>
          </p:cNvPr>
          <p:cNvSpPr txBox="1">
            <a:spLocks/>
          </p:cNvSpPr>
          <p:nvPr/>
        </p:nvSpPr>
        <p:spPr>
          <a:xfrm>
            <a:off x="1023562" y="1815565"/>
            <a:ext cx="4116329" cy="3226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Much faster performance than traditional video game physics computations</a:t>
            </a:r>
          </a:p>
          <a:p>
            <a:r>
              <a:rPr lang="en-US" sz="1800" dirty="0"/>
              <a:t>AMD &amp; Intel have competing software implementations for their own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D475D9-C2DC-7A5F-DF79-DD5D765C3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2" descr="DLSS comparison in Fortnite">
            <a:extLst>
              <a:ext uri="{FF2B5EF4-FFF2-40B4-BE49-F238E27FC236}">
                <a16:creationId xmlns:a16="http://schemas.microsoft.com/office/drawing/2014/main" id="{D99A6BB3-4543-D795-3E27-3E2892D5E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1781" y="1815565"/>
            <a:ext cx="5736657" cy="3226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046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6211F-7C97-180A-8A96-3FB0F767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en-US" dirty="0"/>
              <a:t>Problem Statement: SISR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ABF0F-9D7C-6160-75EB-2EF99B1AF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2" y="2286000"/>
            <a:ext cx="5072437" cy="3581400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Single Image Super-Resolution, (SISR) is the process of producing a high-resolution image/frame from a low-resolution one</a:t>
            </a:r>
          </a:p>
          <a:p>
            <a:r>
              <a:rPr lang="en-US" sz="1800" dirty="0"/>
              <a:t>A type of frame restoration</a:t>
            </a:r>
          </a:p>
          <a:p>
            <a:r>
              <a:rPr lang="en-US" sz="1800" dirty="0"/>
              <a:t>Assumes a degradation function, 𝟇</a:t>
            </a:r>
          </a:p>
          <a:p>
            <a:pPr lvl="1"/>
            <a:r>
              <a:rPr lang="en-US" sz="1800" dirty="0"/>
              <a:t>I</a:t>
            </a:r>
            <a:r>
              <a:rPr lang="en-US" sz="1800" baseline="-25000" dirty="0"/>
              <a:t>LR</a:t>
            </a:r>
            <a:r>
              <a:rPr lang="en-US" sz="1800" dirty="0"/>
              <a:t> = 𝟇(I</a:t>
            </a:r>
            <a:r>
              <a:rPr lang="en-US" sz="1800" baseline="-25000" dirty="0"/>
              <a:t>HR </a:t>
            </a:r>
            <a:r>
              <a:rPr lang="en-US" sz="1800" dirty="0"/>
              <a:t>; 𝞱)</a:t>
            </a:r>
          </a:p>
          <a:p>
            <a:pPr lvl="1"/>
            <a:r>
              <a:rPr lang="en-US" sz="1800" dirty="0"/>
              <a:t>I</a:t>
            </a:r>
            <a:r>
              <a:rPr lang="en-US" sz="1800" baseline="-25000" dirty="0"/>
              <a:t>LR </a:t>
            </a:r>
            <a:r>
              <a:rPr lang="en-US" sz="1800" dirty="0"/>
              <a:t>= Low-Resolution Image</a:t>
            </a:r>
          </a:p>
          <a:p>
            <a:pPr lvl="1"/>
            <a:r>
              <a:rPr lang="en-US" sz="1800" dirty="0"/>
              <a:t>I</a:t>
            </a:r>
            <a:r>
              <a:rPr lang="en-US" sz="1800" baseline="-25000" dirty="0"/>
              <a:t>HR</a:t>
            </a:r>
            <a:r>
              <a:rPr lang="en-US" sz="1800" dirty="0"/>
              <a:t> = High-Resolution Image</a:t>
            </a:r>
          </a:p>
          <a:p>
            <a:pPr lvl="1"/>
            <a:r>
              <a:rPr lang="en-US" sz="1800" dirty="0"/>
              <a:t>𝞱 = Parameters for degradation factors, such as noise, motion blur, and </a:t>
            </a:r>
            <a:r>
              <a:rPr lang="en-US" sz="1800" dirty="0" err="1"/>
              <a:t>downsampling</a:t>
            </a:r>
            <a:r>
              <a:rPr lang="en-US" sz="1800" dirty="0"/>
              <a:t> </a:t>
            </a:r>
          </a:p>
          <a:p>
            <a:r>
              <a:rPr lang="en-US" sz="1800" dirty="0"/>
              <a:t>How can we find an approximation to </a:t>
            </a:r>
            <a:r>
              <a:rPr lang="en-US" sz="1600" dirty="0"/>
              <a:t>𝟇</a:t>
            </a:r>
            <a:r>
              <a:rPr lang="en-US" sz="1600" baseline="30000" dirty="0"/>
              <a:t>(-1)</a:t>
            </a:r>
            <a:r>
              <a:rPr lang="en-US" sz="1600" dirty="0"/>
              <a:t> that will be perceptually appealing to a human observer?</a:t>
            </a:r>
          </a:p>
          <a:p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pic>
        <p:nvPicPr>
          <p:cNvPr id="7" name="Picture 6" descr="A picture containing invertebrate, indoor, mollusk&#10;&#10;Description automatically generated">
            <a:extLst>
              <a:ext uri="{FF2B5EF4-FFF2-40B4-BE49-F238E27FC236}">
                <a16:creationId xmlns:a16="http://schemas.microsoft.com/office/drawing/2014/main" id="{B0561C04-A1C9-3203-1547-BE1D6875E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106" y="2749550"/>
            <a:ext cx="2654300" cy="2654300"/>
          </a:xfrm>
          <a:prstGeom prst="rect">
            <a:avLst/>
          </a:prstGeom>
        </p:spPr>
      </p:pic>
      <p:pic>
        <p:nvPicPr>
          <p:cNvPr id="9" name="Picture 8" descr="A close-up of a cat&#10;&#10;Description automatically generated with low confidence">
            <a:extLst>
              <a:ext uri="{FF2B5EF4-FFF2-40B4-BE49-F238E27FC236}">
                <a16:creationId xmlns:a16="http://schemas.microsoft.com/office/drawing/2014/main" id="{B52733DD-1F89-B1AB-A33C-B52EA469B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2406" y="2749550"/>
            <a:ext cx="2638310" cy="2654300"/>
          </a:xfrm>
          <a:prstGeom prst="rect">
            <a:avLst/>
          </a:prstGeom>
        </p:spPr>
      </p:pic>
      <p:sp>
        <p:nvSpPr>
          <p:cNvPr id="11" name="U-Turn Arrow 10">
            <a:extLst>
              <a:ext uri="{FF2B5EF4-FFF2-40B4-BE49-F238E27FC236}">
                <a16:creationId xmlns:a16="http://schemas.microsoft.com/office/drawing/2014/main" id="{2E983673-5EE8-7D3B-3926-0B5A6BC46E40}"/>
              </a:ext>
            </a:extLst>
          </p:cNvPr>
          <p:cNvSpPr/>
          <p:nvPr/>
        </p:nvSpPr>
        <p:spPr>
          <a:xfrm>
            <a:off x="8185342" y="1747953"/>
            <a:ext cx="2074127" cy="847493"/>
          </a:xfrm>
          <a:prstGeom prst="uturn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𝟇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(Trivial)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0577DEC-DC33-82CC-E2D9-4BE977A5E720}"/>
              </a:ext>
            </a:extLst>
          </p:cNvPr>
          <p:cNvGrpSpPr/>
          <p:nvPr/>
        </p:nvGrpSpPr>
        <p:grpSpPr>
          <a:xfrm>
            <a:off x="7832686" y="5532399"/>
            <a:ext cx="2303773" cy="898602"/>
            <a:chOff x="8185342" y="5532399"/>
            <a:chExt cx="1728093" cy="898602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C3E6518-7130-8A4D-4794-12495615388F}"/>
                </a:ext>
              </a:extLst>
            </p:cNvPr>
            <p:cNvGrpSpPr/>
            <p:nvPr/>
          </p:nvGrpSpPr>
          <p:grpSpPr>
            <a:xfrm>
              <a:off x="8185342" y="5532399"/>
              <a:ext cx="1728093" cy="898602"/>
              <a:chOff x="8007265" y="5532399"/>
              <a:chExt cx="1728093" cy="898602"/>
            </a:xfrm>
          </p:grpSpPr>
          <p:sp>
            <p:nvSpPr>
              <p:cNvPr id="17" name="Bent-Up Arrow 16">
                <a:extLst>
                  <a:ext uri="{FF2B5EF4-FFF2-40B4-BE49-F238E27FC236}">
                    <a16:creationId xmlns:a16="http://schemas.microsoft.com/office/drawing/2014/main" id="{D7745E32-0B99-4431-8D7C-021E2421117D}"/>
                  </a:ext>
                </a:extLst>
              </p:cNvPr>
              <p:cNvSpPr/>
              <p:nvPr/>
            </p:nvSpPr>
            <p:spPr>
              <a:xfrm flipH="1">
                <a:off x="8007265" y="5532399"/>
                <a:ext cx="1728093" cy="898602"/>
              </a:xfrm>
              <a:prstGeom prst="bentUpArrow">
                <a:avLst>
                  <a:gd name="adj1" fmla="val 20588"/>
                  <a:gd name="adj2" fmla="val 25000"/>
                  <a:gd name="adj3" fmla="val 25000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lang="en-US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0904235-13DB-AE63-BD3C-74C17F000156}"/>
                  </a:ext>
                </a:extLst>
              </p:cNvPr>
              <p:cNvSpPr/>
              <p:nvPr/>
            </p:nvSpPr>
            <p:spPr>
              <a:xfrm>
                <a:off x="9568064" y="5557954"/>
                <a:ext cx="167294" cy="709031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9A8A84A-5D54-4E90-2A3C-E80E645EE548}"/>
                </a:ext>
              </a:extLst>
            </p:cNvPr>
            <p:cNvSpPr txBox="1"/>
            <p:nvPr/>
          </p:nvSpPr>
          <p:spPr>
            <a:xfrm>
              <a:off x="8558734" y="5567866"/>
              <a:ext cx="9813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𝟇</a:t>
              </a:r>
              <a:r>
                <a:rPr lang="en-US" baseline="30000" dirty="0"/>
                <a:t>(-1)</a:t>
              </a:r>
              <a:r>
                <a:rPr lang="en-US" dirty="0"/>
                <a:t> </a:t>
              </a:r>
            </a:p>
            <a:p>
              <a:pPr algn="ctr"/>
              <a:r>
                <a:rPr lang="en-US" dirty="0"/>
                <a:t>(Non-trivial)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00756BAD-E117-3807-FE73-99A0EB48F95B}"/>
              </a:ext>
            </a:extLst>
          </p:cNvPr>
          <p:cNvSpPr txBox="1"/>
          <p:nvPr/>
        </p:nvSpPr>
        <p:spPr>
          <a:xfrm>
            <a:off x="825190" y="6431001"/>
            <a:ext cx="111846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</a:rPr>
              <a:t>Image Credit: https://</a:t>
            </a:r>
            <a:r>
              <a:rPr lang="en-US" sz="1000" dirty="0" err="1">
                <a:solidFill>
                  <a:srgbClr val="002060"/>
                </a:solidFill>
              </a:rPr>
              <a:t>en.wikipedia.org</a:t>
            </a:r>
            <a:r>
              <a:rPr lang="en-US" sz="1000" dirty="0">
                <a:solidFill>
                  <a:srgbClr val="002060"/>
                </a:solidFill>
              </a:rPr>
              <a:t>/wiki/</a:t>
            </a:r>
            <a:r>
              <a:rPr lang="en-US" sz="1000" dirty="0" err="1">
                <a:solidFill>
                  <a:srgbClr val="002060"/>
                </a:solidFill>
              </a:rPr>
              <a:t>Image_scaling</a:t>
            </a:r>
            <a:endParaRPr lang="en-US" sz="1000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8DEB40-6F5A-C0BA-EB8F-2C003F6A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831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6211F-7C97-180A-8A96-3FB0F767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en-US" dirty="0"/>
              <a:t>Problem Statement: VSR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ABF0F-9D7C-6160-75EB-2EF99B1AF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2" y="2286000"/>
            <a:ext cx="5072437" cy="3581400"/>
          </a:xfrm>
        </p:spPr>
        <p:txBody>
          <a:bodyPr>
            <a:normAutofit/>
          </a:bodyPr>
          <a:lstStyle/>
          <a:p>
            <a:r>
              <a:rPr lang="en-US" sz="1800" dirty="0"/>
              <a:t>Video Super-Resolution (VSR) is the process of producing a high-resolution </a:t>
            </a:r>
            <a:r>
              <a:rPr lang="en-US" sz="1800" i="1" dirty="0"/>
              <a:t>video </a:t>
            </a:r>
            <a:r>
              <a:rPr lang="en-US" sz="1800" dirty="0"/>
              <a:t>from a low-resolution one</a:t>
            </a:r>
          </a:p>
          <a:p>
            <a:pPr lvl="1"/>
            <a:r>
              <a:rPr lang="en-US" sz="1800" i="0" dirty="0"/>
              <a:t>Can use inter-frame/temporal information for better inference</a:t>
            </a:r>
          </a:p>
          <a:p>
            <a:r>
              <a:rPr lang="en-US" sz="1800" dirty="0"/>
              <a:t>A type of </a:t>
            </a:r>
            <a:r>
              <a:rPr lang="en-US" sz="1800" i="1" dirty="0"/>
              <a:t>video</a:t>
            </a:r>
            <a:r>
              <a:rPr lang="en-US" sz="1800" dirty="0"/>
              <a:t> restoration</a:t>
            </a:r>
          </a:p>
          <a:p>
            <a:r>
              <a:rPr lang="en-US" sz="1800" dirty="0"/>
              <a:t>How can we find an approximation to 𝟇</a:t>
            </a:r>
            <a:r>
              <a:rPr lang="en-US" sz="1800" baseline="30000" dirty="0"/>
              <a:t>(-1)</a:t>
            </a:r>
            <a:r>
              <a:rPr lang="en-US" sz="1800" dirty="0"/>
              <a:t> that will be perceptually appealing to a human observer?</a:t>
            </a:r>
          </a:p>
          <a:p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sp>
        <p:nvSpPr>
          <p:cNvPr id="11" name="U-Turn Arrow 10">
            <a:extLst>
              <a:ext uri="{FF2B5EF4-FFF2-40B4-BE49-F238E27FC236}">
                <a16:creationId xmlns:a16="http://schemas.microsoft.com/office/drawing/2014/main" id="{2E983673-5EE8-7D3B-3926-0B5A6BC46E40}"/>
              </a:ext>
            </a:extLst>
          </p:cNvPr>
          <p:cNvSpPr/>
          <p:nvPr/>
        </p:nvSpPr>
        <p:spPr>
          <a:xfrm>
            <a:off x="8185341" y="1676021"/>
            <a:ext cx="2074127" cy="847493"/>
          </a:xfrm>
          <a:prstGeom prst="uturn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  <a:p>
            <a:pPr algn="ctr"/>
            <a:r>
              <a:rPr lang="en-US" dirty="0">
                <a:solidFill>
                  <a:schemeClr val="tx2"/>
                </a:solidFill>
              </a:rPr>
              <a:t>𝟇</a:t>
            </a:r>
            <a:r>
              <a:rPr lang="en-US" baseline="30000" dirty="0">
                <a:solidFill>
                  <a:schemeClr val="tx2"/>
                </a:solidFill>
              </a:rPr>
              <a:t>(-1)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(Non-trivial)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0577DEC-DC33-82CC-E2D9-4BE977A5E720}"/>
              </a:ext>
            </a:extLst>
          </p:cNvPr>
          <p:cNvGrpSpPr/>
          <p:nvPr/>
        </p:nvGrpSpPr>
        <p:grpSpPr>
          <a:xfrm>
            <a:off x="7832686" y="5655509"/>
            <a:ext cx="2303773" cy="958797"/>
            <a:chOff x="8185342" y="5532399"/>
            <a:chExt cx="1728093" cy="958797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C3E6518-7130-8A4D-4794-12495615388F}"/>
                </a:ext>
              </a:extLst>
            </p:cNvPr>
            <p:cNvGrpSpPr/>
            <p:nvPr/>
          </p:nvGrpSpPr>
          <p:grpSpPr>
            <a:xfrm>
              <a:off x="8185342" y="5532399"/>
              <a:ext cx="1728093" cy="898602"/>
              <a:chOff x="8007265" y="5532399"/>
              <a:chExt cx="1728093" cy="898602"/>
            </a:xfrm>
          </p:grpSpPr>
          <p:sp>
            <p:nvSpPr>
              <p:cNvPr id="17" name="Bent-Up Arrow 16">
                <a:extLst>
                  <a:ext uri="{FF2B5EF4-FFF2-40B4-BE49-F238E27FC236}">
                    <a16:creationId xmlns:a16="http://schemas.microsoft.com/office/drawing/2014/main" id="{D7745E32-0B99-4431-8D7C-021E2421117D}"/>
                  </a:ext>
                </a:extLst>
              </p:cNvPr>
              <p:cNvSpPr/>
              <p:nvPr/>
            </p:nvSpPr>
            <p:spPr>
              <a:xfrm flipH="1">
                <a:off x="8007265" y="5532399"/>
                <a:ext cx="1728093" cy="898602"/>
              </a:xfrm>
              <a:prstGeom prst="bentUpArrow">
                <a:avLst>
                  <a:gd name="adj1" fmla="val 20588"/>
                  <a:gd name="adj2" fmla="val 25000"/>
                  <a:gd name="adj3" fmla="val 25000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lang="en-US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0904235-13DB-AE63-BD3C-74C17F000156}"/>
                  </a:ext>
                </a:extLst>
              </p:cNvPr>
              <p:cNvSpPr/>
              <p:nvPr/>
            </p:nvSpPr>
            <p:spPr>
              <a:xfrm>
                <a:off x="9568064" y="5557954"/>
                <a:ext cx="167294" cy="709031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9A8A84A-5D54-4E90-2A3C-E80E645EE548}"/>
                </a:ext>
              </a:extLst>
            </p:cNvPr>
            <p:cNvSpPr txBox="1"/>
            <p:nvPr/>
          </p:nvSpPr>
          <p:spPr>
            <a:xfrm>
              <a:off x="8558734" y="5567866"/>
              <a:ext cx="98130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𝟇 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(Trivial)</a:t>
              </a:r>
            </a:p>
            <a:p>
              <a:pPr algn="ctr"/>
              <a:endParaRPr lang="en-US" dirty="0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00756BAD-E117-3807-FE73-99A0EB48F95B}"/>
              </a:ext>
            </a:extLst>
          </p:cNvPr>
          <p:cNvSpPr txBox="1"/>
          <p:nvPr/>
        </p:nvSpPr>
        <p:spPr>
          <a:xfrm>
            <a:off x="825190" y="6431001"/>
            <a:ext cx="111846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</a:rPr>
              <a:t>Image Credit: https://</a:t>
            </a:r>
            <a:r>
              <a:rPr lang="en-US" sz="1000" dirty="0" err="1">
                <a:solidFill>
                  <a:srgbClr val="002060"/>
                </a:solidFill>
              </a:rPr>
              <a:t>en.wikipedia.org</a:t>
            </a:r>
            <a:r>
              <a:rPr lang="en-US" sz="1000" dirty="0">
                <a:solidFill>
                  <a:srgbClr val="002060"/>
                </a:solidFill>
              </a:rPr>
              <a:t>/wiki/</a:t>
            </a:r>
            <a:r>
              <a:rPr lang="en-US" sz="1000" dirty="0" err="1">
                <a:solidFill>
                  <a:srgbClr val="002060"/>
                </a:solidFill>
              </a:rPr>
              <a:t>Image_scaling</a:t>
            </a:r>
            <a:endParaRPr lang="en-US" sz="1000" dirty="0">
              <a:solidFill>
                <a:srgbClr val="002060"/>
              </a:solidFill>
            </a:endParaRPr>
          </a:p>
        </p:txBody>
      </p:sp>
      <p:pic>
        <p:nvPicPr>
          <p:cNvPr id="4" name="Picture 2" descr="DLSS comparison in Fortnite">
            <a:extLst>
              <a:ext uri="{FF2B5EF4-FFF2-40B4-BE49-F238E27FC236}">
                <a16:creationId xmlns:a16="http://schemas.microsoft.com/office/drawing/2014/main" id="{BFBF86DB-DD44-1010-4573-DD962ABB7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4324" y="2704292"/>
            <a:ext cx="4736162" cy="2664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8F9C91D-C7E2-BEC6-BD62-CECDE446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951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86C96-63FB-5AAE-09E0-CD3E12E76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A01B8-CF00-D5FC-4ADF-3ADD40DA4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59429"/>
            <a:ext cx="4293704" cy="3581400"/>
          </a:xfrm>
        </p:spPr>
        <p:txBody>
          <a:bodyPr/>
          <a:lstStyle/>
          <a:p>
            <a:r>
              <a:rPr lang="en-US" dirty="0"/>
              <a:t>Frame Interpolation/</a:t>
            </a:r>
            <a:r>
              <a:rPr lang="en-US" dirty="0" err="1"/>
              <a:t>Upsampling</a:t>
            </a:r>
            <a:endParaRPr lang="en-US" dirty="0"/>
          </a:p>
          <a:p>
            <a:pPr lvl="1"/>
            <a:r>
              <a:rPr lang="en-US" dirty="0"/>
              <a:t>Buggy</a:t>
            </a:r>
          </a:p>
          <a:p>
            <a:pPr lvl="1"/>
            <a:r>
              <a:rPr lang="en-US" dirty="0"/>
              <a:t>Grainy</a:t>
            </a:r>
          </a:p>
          <a:p>
            <a:pPr lvl="1"/>
            <a:r>
              <a:rPr lang="en-US" dirty="0"/>
              <a:t>Blurry</a:t>
            </a:r>
          </a:p>
        </p:txBody>
      </p:sp>
      <p:pic>
        <p:nvPicPr>
          <p:cNvPr id="5" name="Picture 4" descr="A collage of a bee on a flower&#10;&#10;Description automatically generated">
            <a:extLst>
              <a:ext uri="{FF2B5EF4-FFF2-40B4-BE49-F238E27FC236}">
                <a16:creationId xmlns:a16="http://schemas.microsoft.com/office/drawing/2014/main" id="{4E3B2A1F-B5E0-6022-BA16-04F367E59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2298" y="2763403"/>
            <a:ext cx="7772400" cy="36716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6A6A08-3C80-A8A6-3C13-6BB19D94CE80}"/>
              </a:ext>
            </a:extLst>
          </p:cNvPr>
          <p:cNvSpPr txBox="1"/>
          <p:nvPr/>
        </p:nvSpPr>
        <p:spPr>
          <a:xfrm>
            <a:off x="832359" y="6522113"/>
            <a:ext cx="111846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</a:rPr>
              <a:t>Image Credit: https://</a:t>
            </a:r>
            <a:r>
              <a:rPr lang="en-US" sz="1000" dirty="0" err="1">
                <a:solidFill>
                  <a:srgbClr val="002060"/>
                </a:solidFill>
              </a:rPr>
              <a:t>www.cs.toronto.edu</a:t>
            </a:r>
            <a:r>
              <a:rPr lang="en-US" sz="1000" dirty="0">
                <a:solidFill>
                  <a:srgbClr val="002060"/>
                </a:solidFill>
              </a:rPr>
              <a:t>/~</a:t>
            </a:r>
            <a:r>
              <a:rPr lang="en-US" sz="1000" dirty="0" err="1">
                <a:solidFill>
                  <a:srgbClr val="002060"/>
                </a:solidFill>
              </a:rPr>
              <a:t>guerzhoy</a:t>
            </a:r>
            <a:r>
              <a:rPr lang="en-US" sz="1000" dirty="0">
                <a:solidFill>
                  <a:srgbClr val="002060"/>
                </a:solidFill>
              </a:rPr>
              <a:t>/320/</a:t>
            </a:r>
            <a:r>
              <a:rPr lang="en-US" sz="1000" dirty="0" err="1">
                <a:solidFill>
                  <a:srgbClr val="002060"/>
                </a:solidFill>
              </a:rPr>
              <a:t>lec</a:t>
            </a:r>
            <a:r>
              <a:rPr lang="en-US" sz="1000" dirty="0">
                <a:solidFill>
                  <a:srgbClr val="002060"/>
                </a:solidFill>
              </a:rPr>
              <a:t>/</a:t>
            </a:r>
            <a:r>
              <a:rPr lang="en-US" sz="1000" dirty="0" err="1">
                <a:solidFill>
                  <a:srgbClr val="002060"/>
                </a:solidFill>
              </a:rPr>
              <a:t>upsampling.pdf</a:t>
            </a:r>
            <a:endParaRPr lang="en-US" sz="1000" dirty="0">
              <a:solidFill>
                <a:srgbClr val="00206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DD3889-EDA9-005E-A6B2-9235B0C9A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12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86C96-63FB-5AAE-09E0-CD3E12E76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A01B8-CF00-D5FC-4ADF-3ADD40DA4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2928257" cy="3581400"/>
          </a:xfrm>
        </p:spPr>
        <p:txBody>
          <a:bodyPr/>
          <a:lstStyle/>
          <a:p>
            <a:r>
              <a:rPr lang="en-US" dirty="0"/>
              <a:t>Deep Learning</a:t>
            </a:r>
          </a:p>
          <a:p>
            <a:pPr lvl="1"/>
            <a:r>
              <a:rPr lang="en-US" dirty="0"/>
              <a:t>Better results</a:t>
            </a:r>
          </a:p>
          <a:p>
            <a:pPr lvl="1"/>
            <a:r>
              <a:rPr lang="en-US" dirty="0"/>
              <a:t>More difficult / computationally heavy to train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DE2AC-7FEA-F50F-3B8E-281B03030ECC}"/>
              </a:ext>
            </a:extLst>
          </p:cNvPr>
          <p:cNvSpPr txBox="1"/>
          <p:nvPr/>
        </p:nvSpPr>
        <p:spPr>
          <a:xfrm>
            <a:off x="825190" y="6431001"/>
            <a:ext cx="111846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</a:rPr>
              <a:t>Image Credit: https://</a:t>
            </a:r>
            <a:r>
              <a:rPr lang="en-US" sz="1000" dirty="0" err="1">
                <a:solidFill>
                  <a:srgbClr val="002060"/>
                </a:solidFill>
              </a:rPr>
              <a:t>arxiv.org</a:t>
            </a:r>
            <a:r>
              <a:rPr lang="en-US" sz="1000" dirty="0">
                <a:solidFill>
                  <a:srgbClr val="002060"/>
                </a:solidFill>
              </a:rPr>
              <a:t>/pdf/2311.15908.pdf</a:t>
            </a:r>
          </a:p>
        </p:txBody>
      </p:sp>
      <p:pic>
        <p:nvPicPr>
          <p:cNvPr id="6" name="Picture 5" descr="A collage of images of a stone wall&#10;&#10;Description automatically generated">
            <a:extLst>
              <a:ext uri="{FF2B5EF4-FFF2-40B4-BE49-F238E27FC236}">
                <a16:creationId xmlns:a16="http://schemas.microsoft.com/office/drawing/2014/main" id="{7CE3A9F5-C024-CC44-E3DA-289DB94E5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9857" y="1689445"/>
            <a:ext cx="7445829" cy="4448296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384446-086B-4CA5-F25D-68C44CCD7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22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86C96-63FB-5AAE-09E0-CD3E12E76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A01B8-CF00-D5FC-4ADF-3ADD40DA4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10069286" cy="3581400"/>
          </a:xfrm>
        </p:spPr>
        <p:txBody>
          <a:bodyPr/>
          <a:lstStyle/>
          <a:p>
            <a:r>
              <a:rPr lang="en-US" dirty="0"/>
              <a:t>There are a few state-of-the-art architectures:</a:t>
            </a:r>
          </a:p>
          <a:p>
            <a:pPr lvl="1"/>
            <a:r>
              <a:rPr lang="en-US" dirty="0" err="1"/>
              <a:t>BasicVSR</a:t>
            </a:r>
            <a:r>
              <a:rPr lang="en-US" dirty="0"/>
              <a:t>++, Recurrent Grid Network</a:t>
            </a:r>
          </a:p>
          <a:p>
            <a:pPr lvl="1"/>
            <a:r>
              <a:rPr lang="en-US" dirty="0"/>
              <a:t>RVRT, Recurrent Video Restoration Transformer</a:t>
            </a:r>
          </a:p>
          <a:p>
            <a:pPr lvl="1"/>
            <a:r>
              <a:rPr lang="en-US" dirty="0" err="1"/>
              <a:t>StableVSR</a:t>
            </a:r>
            <a:r>
              <a:rPr lang="en-US" dirty="0"/>
              <a:t>, uses a Latent Diffusion Model for SISR w/ temporal conditioning module to perform VSR</a:t>
            </a:r>
          </a:p>
          <a:p>
            <a:r>
              <a:rPr lang="en-US" dirty="0"/>
              <a:t>Most SOTA methods are simple variations on previous model architectures and ill-posed, as training is done by minimizing either Peak Signal-to-Noise Ratio (PSNR) or Structural Similarity Matrix (SSIM)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174D73-2481-36A0-1081-65BCE39EC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34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86C96-63FB-5AAE-09E0-CD3E12E76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A01B8-CF00-D5FC-4ADF-3ADD40DA4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10069286" cy="3581400"/>
          </a:xfrm>
        </p:spPr>
        <p:txBody>
          <a:bodyPr/>
          <a:lstStyle/>
          <a:p>
            <a:r>
              <a:rPr lang="en-US" dirty="0"/>
              <a:t>PSNR</a:t>
            </a:r>
          </a:p>
          <a:p>
            <a:r>
              <a:rPr lang="en-US" dirty="0"/>
              <a:t>Really, is a function of MSE</a:t>
            </a:r>
          </a:p>
          <a:p>
            <a:pPr lvl="1"/>
            <a:r>
              <a:rPr lang="en-US" dirty="0"/>
              <a:t>Lower is better</a:t>
            </a:r>
          </a:p>
          <a:p>
            <a:r>
              <a:rPr lang="en-US" dirty="0"/>
              <a:t>Model training is solely based on the perfect reconstruction of a LR frame</a:t>
            </a:r>
          </a:p>
          <a:p>
            <a:pPr lvl="1"/>
            <a:r>
              <a:rPr lang="en-US" dirty="0"/>
              <a:t>This tends to not create visually appealing results, even if the model converges well</a:t>
            </a:r>
          </a:p>
        </p:txBody>
      </p:sp>
      <p:pic>
        <p:nvPicPr>
          <p:cNvPr id="5" name="Picture 4" descr="A math equations and formulas&#10;&#10;Description automatically generated">
            <a:extLst>
              <a:ext uri="{FF2B5EF4-FFF2-40B4-BE49-F238E27FC236}">
                <a16:creationId xmlns:a16="http://schemas.microsoft.com/office/drawing/2014/main" id="{E318C336-25AC-50A2-09C7-7BA157E1BC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853"/>
          <a:stretch/>
        </p:blipFill>
        <p:spPr>
          <a:xfrm>
            <a:off x="2273403" y="3994590"/>
            <a:ext cx="7645194" cy="1862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F96634-FCDA-EA44-A895-3F2AFD5E2A9B}"/>
              </a:ext>
            </a:extLst>
          </p:cNvPr>
          <p:cNvSpPr txBox="1"/>
          <p:nvPr/>
        </p:nvSpPr>
        <p:spPr>
          <a:xfrm>
            <a:off x="825190" y="6431001"/>
            <a:ext cx="111846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</a:rPr>
              <a:t>Image Credit: https://</a:t>
            </a:r>
            <a:r>
              <a:rPr lang="en-US" sz="1000" dirty="0" err="1">
                <a:solidFill>
                  <a:srgbClr val="002060"/>
                </a:solidFill>
              </a:rPr>
              <a:t>ieeexplore.ieee.org</a:t>
            </a:r>
            <a:r>
              <a:rPr lang="en-US" sz="1000" dirty="0">
                <a:solidFill>
                  <a:srgbClr val="002060"/>
                </a:solidFill>
              </a:rPr>
              <a:t>/stamp/</a:t>
            </a:r>
            <a:r>
              <a:rPr lang="en-US" sz="1000" dirty="0" err="1">
                <a:solidFill>
                  <a:srgbClr val="002060"/>
                </a:solidFill>
              </a:rPr>
              <a:t>stamp.jsp?tp</a:t>
            </a:r>
            <a:r>
              <a:rPr lang="en-US" sz="1000" dirty="0">
                <a:solidFill>
                  <a:srgbClr val="002060"/>
                </a:solidFill>
              </a:rPr>
              <a:t>=&amp;</a:t>
            </a:r>
            <a:r>
              <a:rPr lang="en-US" sz="1000" dirty="0" err="1">
                <a:solidFill>
                  <a:srgbClr val="002060"/>
                </a:solidFill>
              </a:rPr>
              <a:t>arnumber</a:t>
            </a:r>
            <a:r>
              <a:rPr lang="en-US" sz="1000" dirty="0">
                <a:solidFill>
                  <a:srgbClr val="002060"/>
                </a:solidFill>
              </a:rPr>
              <a:t>=10164823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648F6-37B9-993F-7B0B-851AF1F34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D99C1-B476-A046-A095-6EA4A11278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7300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{15455E0B-74B4-0C40-B781-262B6C1472C5}tf10001072</Template>
  <TotalTime>588</TotalTime>
  <Words>654</Words>
  <Application>Microsoft Macintosh PowerPoint</Application>
  <PresentationFormat>Widescreen</PresentationFormat>
  <Paragraphs>90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Franklin Gothic Book</vt:lpstr>
      <vt:lpstr>Crop</vt:lpstr>
      <vt:lpstr>Research direction and timeline</vt:lpstr>
      <vt:lpstr>PowerPoint Presentation</vt:lpstr>
      <vt:lpstr>PowerPoint Presentation</vt:lpstr>
      <vt:lpstr>Problem Statement: SISR</vt:lpstr>
      <vt:lpstr>Problem Statement: VSR</vt:lpstr>
      <vt:lpstr>Prior Work</vt:lpstr>
      <vt:lpstr>Prior Work (cont’d)</vt:lpstr>
      <vt:lpstr>Prior Work (cont’d)</vt:lpstr>
      <vt:lpstr>Prior Work (cont’d)</vt:lpstr>
      <vt:lpstr>Prior Work (cont’d)</vt:lpstr>
      <vt:lpstr>Prior Work (cont’d)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Weatherly, Chad D</dc:creator>
  <cp:lastModifiedBy>Chad Weatherly</cp:lastModifiedBy>
  <cp:revision>2</cp:revision>
  <dcterms:created xsi:type="dcterms:W3CDTF">2023-04-27T07:17:27Z</dcterms:created>
  <dcterms:modified xsi:type="dcterms:W3CDTF">2024-04-20T06:08:10Z</dcterms:modified>
</cp:coreProperties>
</file>

<file path=docProps/thumbnail.jpeg>
</file>